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af2400acb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488cbb5844369"/>
  </p:sldMasterIdLst>
  <p:sldIdLst>
    <p:sldId xmlns:r="http://schemas.openxmlformats.org/officeDocument/2006/relationships" id="256" r:id="R91c64ab1950f4c17"/>
    <p:sldId xmlns:r="http://schemas.openxmlformats.org/officeDocument/2006/relationships" id="257" r:id="Rdec1e76fd812402d"/>
    <p:sldId xmlns:r="http://schemas.openxmlformats.org/officeDocument/2006/relationships" id="258" r:id="R5bfead0cca9c4890"/>
    <p:sldId xmlns:r="http://schemas.openxmlformats.org/officeDocument/2006/relationships" id="259" r:id="Reba0f1e072014f47"/>
    <p:sldId xmlns:r="http://schemas.openxmlformats.org/officeDocument/2006/relationships" id="260" r:id="Rb1fd3f923ca04a77"/>
    <p:sldId xmlns:r="http://schemas.openxmlformats.org/officeDocument/2006/relationships" id="261" r:id="R4de83e05e314487a"/>
    <p:sldId xmlns:r="http://schemas.openxmlformats.org/officeDocument/2006/relationships" id="262" r:id="Rcd1b5bb96a85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488cbb5844369" /><Relationship Type="http://schemas.openxmlformats.org/officeDocument/2006/relationships/slide" Target="/ppt/slides/slide1.xml" Id="R91c64ab1950f4c17" /><Relationship Type="http://schemas.openxmlformats.org/officeDocument/2006/relationships/slide" Target="/ppt/slides/slide2.xml" Id="Rdec1e76fd812402d" /><Relationship Type="http://schemas.openxmlformats.org/officeDocument/2006/relationships/slide" Target="/ppt/slides/slide3.xml" Id="R5bfead0cca9c4890" /><Relationship Type="http://schemas.openxmlformats.org/officeDocument/2006/relationships/slide" Target="/ppt/slides/slide4.xml" Id="Reba0f1e072014f47" /><Relationship Type="http://schemas.openxmlformats.org/officeDocument/2006/relationships/slide" Target="/ppt/slides/slide5.xml" Id="Rb1fd3f923ca04a77" /><Relationship Type="http://schemas.openxmlformats.org/officeDocument/2006/relationships/slide" Target="/ppt/slides/slide6.xml" Id="R4de83e05e314487a" /><Relationship Type="http://schemas.openxmlformats.org/officeDocument/2006/relationships/slide" Target="/ppt/slides/slide7.xml" Id="Rcd1b5bb96a85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c9e48026c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442cba7f4773" /><Relationship Type="http://schemas.openxmlformats.org/officeDocument/2006/relationships/theme" Target="/ppt/slideMasters/theme/theme1.xml" Id="R690faef077c5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a442cba7f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248c1d5945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ce39bf164c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fcb202700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5f13a864e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61083ddb040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7c3856a4e4d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b25308c96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HAUGOMVEGEN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7 426 204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8 282 372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 RUNE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