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f40e5f907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4155e7aa94470c"/>
  </p:sldMasterIdLst>
  <p:sldIdLst>
    <p:sldId xmlns:r="http://schemas.openxmlformats.org/officeDocument/2006/relationships" id="256" r:id="Re0d19e5dee0f4ebe"/>
    <p:sldId xmlns:r="http://schemas.openxmlformats.org/officeDocument/2006/relationships" id="257" r:id="Rf10456347d9c4849"/>
    <p:sldId xmlns:r="http://schemas.openxmlformats.org/officeDocument/2006/relationships" id="258" r:id="R4b0152e549cd4a9c"/>
    <p:sldId xmlns:r="http://schemas.openxmlformats.org/officeDocument/2006/relationships" id="259" r:id="Rc4e56c32fb5d4669"/>
    <p:sldId xmlns:r="http://schemas.openxmlformats.org/officeDocument/2006/relationships" id="260" r:id="Rceb51fc2ec134996"/>
    <p:sldId xmlns:r="http://schemas.openxmlformats.org/officeDocument/2006/relationships" id="261" r:id="Re2cd8fc64c5b4a85"/>
    <p:sldId xmlns:r="http://schemas.openxmlformats.org/officeDocument/2006/relationships" id="262" r:id="Rd034f1b38a9d4b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155e7aa94470c" /><Relationship Type="http://schemas.openxmlformats.org/officeDocument/2006/relationships/slide" Target="/ppt/slides/slide1.xml" Id="Re0d19e5dee0f4ebe" /><Relationship Type="http://schemas.openxmlformats.org/officeDocument/2006/relationships/slide" Target="/ppt/slides/slide2.xml" Id="Rf10456347d9c4849" /><Relationship Type="http://schemas.openxmlformats.org/officeDocument/2006/relationships/slide" Target="/ppt/slides/slide3.xml" Id="R4b0152e549cd4a9c" /><Relationship Type="http://schemas.openxmlformats.org/officeDocument/2006/relationships/slide" Target="/ppt/slides/slide4.xml" Id="Rc4e56c32fb5d4669" /><Relationship Type="http://schemas.openxmlformats.org/officeDocument/2006/relationships/slide" Target="/ppt/slides/slide5.xml" Id="Rceb51fc2ec134996" /><Relationship Type="http://schemas.openxmlformats.org/officeDocument/2006/relationships/slide" Target="/ppt/slides/slide6.xml" Id="Re2cd8fc64c5b4a85" /><Relationship Type="http://schemas.openxmlformats.org/officeDocument/2006/relationships/slide" Target="/ppt/slides/slide7.xml" Id="Rd034f1b38a9d4b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0dedb0394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c0bf081a841c4" /><Relationship Type="http://schemas.openxmlformats.org/officeDocument/2006/relationships/theme" Target="/ppt/slideMasters/theme/theme1.xml" Id="R0ff6bcbe3661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ac0bf081a8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a92ae2514d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546e796c4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37aadd7f9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70207cbd242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120c4f56e4d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3a1c2f10341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8d87abb4648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HELGESEN BYGG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−109 751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−69 751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SOLSTAD HELGESEN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925 293 830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