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ac9be76d74c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cd39147ae46e2"/>
  </p:sldMasterIdLst>
  <p:sldIdLst>
    <p:sldId xmlns:r="http://schemas.openxmlformats.org/officeDocument/2006/relationships" id="256" r:id="Rdc01ef1fcacb4abf"/>
    <p:sldId xmlns:r="http://schemas.openxmlformats.org/officeDocument/2006/relationships" id="257" r:id="Rf4d71e354bd74b32"/>
    <p:sldId xmlns:r="http://schemas.openxmlformats.org/officeDocument/2006/relationships" id="258" r:id="R209a6f2edd3c47f1"/>
    <p:sldId xmlns:r="http://schemas.openxmlformats.org/officeDocument/2006/relationships" id="259" r:id="Rebed26e92ad34d93"/>
    <p:sldId xmlns:r="http://schemas.openxmlformats.org/officeDocument/2006/relationships" id="260" r:id="R704b96ba1be84b67"/>
    <p:sldId xmlns:r="http://schemas.openxmlformats.org/officeDocument/2006/relationships" id="261" r:id="Raac5cbc08e3c4193"/>
    <p:sldId xmlns:r="http://schemas.openxmlformats.org/officeDocument/2006/relationships" id="262" r:id="R65e0886b5d74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cd39147ae46e2" /><Relationship Type="http://schemas.openxmlformats.org/officeDocument/2006/relationships/slide" Target="/ppt/slides/slide1.xml" Id="Rdc01ef1fcacb4abf" /><Relationship Type="http://schemas.openxmlformats.org/officeDocument/2006/relationships/slide" Target="/ppt/slides/slide2.xml" Id="Rf4d71e354bd74b32" /><Relationship Type="http://schemas.openxmlformats.org/officeDocument/2006/relationships/slide" Target="/ppt/slides/slide3.xml" Id="R209a6f2edd3c47f1" /><Relationship Type="http://schemas.openxmlformats.org/officeDocument/2006/relationships/slide" Target="/ppt/slides/slide4.xml" Id="Rebed26e92ad34d93" /><Relationship Type="http://schemas.openxmlformats.org/officeDocument/2006/relationships/slide" Target="/ppt/slides/slide5.xml" Id="R704b96ba1be84b67" /><Relationship Type="http://schemas.openxmlformats.org/officeDocument/2006/relationships/slide" Target="/ppt/slides/slide6.xml" Id="Raac5cbc08e3c4193" /><Relationship Type="http://schemas.openxmlformats.org/officeDocument/2006/relationships/slide" Target="/ppt/slides/slide7.xml" Id="R65e0886b5d74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6e54dde93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f4fc378ca42c0" /><Relationship Type="http://schemas.openxmlformats.org/officeDocument/2006/relationships/theme" Target="/ppt/slideMasters/theme/theme1.xml" Id="Rf1bd3c1b6bc0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f4fc378ca42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73dfb864441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e2f3eeac442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9d3c9b7bf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820cc32264c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3e8491538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cdfb44c1c40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3803e78a47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VALPEGLEDE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VALPEGLEDE AS ble etablert [år] og holder til i Gran.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AN-MAGRIT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LURUD ANNETTE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GJERMUND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Gamkinnvegen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2750 Gran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925 293 563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