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5eb89168af4e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ffd43b93564ad4"/>
  </p:sldMasterIdLst>
  <p:sldIdLst>
    <p:sldId xmlns:r="http://schemas.openxmlformats.org/officeDocument/2006/relationships" id="256" r:id="Rfd42fa78911149ce"/>
    <p:sldId xmlns:r="http://schemas.openxmlformats.org/officeDocument/2006/relationships" id="257" r:id="R786bf6217fb14c06"/>
    <p:sldId xmlns:r="http://schemas.openxmlformats.org/officeDocument/2006/relationships" id="258" r:id="Rbf9c5ba861e74088"/>
    <p:sldId xmlns:r="http://schemas.openxmlformats.org/officeDocument/2006/relationships" id="259" r:id="R00f7fb2d3dee4f9f"/>
    <p:sldId xmlns:r="http://schemas.openxmlformats.org/officeDocument/2006/relationships" id="260" r:id="R085d2e6f1b464d18"/>
    <p:sldId xmlns:r="http://schemas.openxmlformats.org/officeDocument/2006/relationships" id="261" r:id="Rf27237387cbb4765"/>
    <p:sldId xmlns:r="http://schemas.openxmlformats.org/officeDocument/2006/relationships" id="262" r:id="R31826b6e0fd04f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ffd43b93564ad4" /><Relationship Type="http://schemas.openxmlformats.org/officeDocument/2006/relationships/slide" Target="/ppt/slides/slide1.xml" Id="Rfd42fa78911149ce" /><Relationship Type="http://schemas.openxmlformats.org/officeDocument/2006/relationships/slide" Target="/ppt/slides/slide2.xml" Id="R786bf6217fb14c06" /><Relationship Type="http://schemas.openxmlformats.org/officeDocument/2006/relationships/slide" Target="/ppt/slides/slide3.xml" Id="Rbf9c5ba861e74088" /><Relationship Type="http://schemas.openxmlformats.org/officeDocument/2006/relationships/slide" Target="/ppt/slides/slide4.xml" Id="R00f7fb2d3dee4f9f" /><Relationship Type="http://schemas.openxmlformats.org/officeDocument/2006/relationships/slide" Target="/ppt/slides/slide5.xml" Id="R085d2e6f1b464d18" /><Relationship Type="http://schemas.openxmlformats.org/officeDocument/2006/relationships/slide" Target="/ppt/slides/slide6.xml" Id="Rf27237387cbb4765" /><Relationship Type="http://schemas.openxmlformats.org/officeDocument/2006/relationships/slide" Target="/ppt/slides/slide7.xml" Id="R31826b6e0fd04f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13f30f44f4a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b7f3f25164a98" /><Relationship Type="http://schemas.openxmlformats.org/officeDocument/2006/relationships/theme" Target="/ppt/slideMasters/theme/theme1.xml" Id="R4ad52e73cdb648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2b7f3f25164a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763fdcd284d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7ad78de6c43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f7e2bcaa54a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6e6f98ab34a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d5d7ff1c846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b9ebd0f6448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a5b0b2d0640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BYHOLT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INVEST AS ble etablert [år] og holder til i Skallestad.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2 384 324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43 382 372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67 662 047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BJØRN THOMAS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PÅL HENNING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WENCHE HAUSCHILD  –  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3138 Skallestad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