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4db92a5cc46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0e26eb947842d9"/>
  </p:sldMasterIdLst>
  <p:sldIdLst>
    <p:sldId xmlns:r="http://schemas.openxmlformats.org/officeDocument/2006/relationships" id="256" r:id="R7bcd8fe762844f5f"/>
    <p:sldId xmlns:r="http://schemas.openxmlformats.org/officeDocument/2006/relationships" id="257" r:id="R6c85d3c0110f4349"/>
    <p:sldId xmlns:r="http://schemas.openxmlformats.org/officeDocument/2006/relationships" id="258" r:id="Rb7b956e08c584363"/>
    <p:sldId xmlns:r="http://schemas.openxmlformats.org/officeDocument/2006/relationships" id="259" r:id="Rc5060460fe0a41d1"/>
    <p:sldId xmlns:r="http://schemas.openxmlformats.org/officeDocument/2006/relationships" id="260" r:id="R437ea7f0487d48c7"/>
    <p:sldId xmlns:r="http://schemas.openxmlformats.org/officeDocument/2006/relationships" id="261" r:id="R62fe5a6751ec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e26eb947842d9" /><Relationship Type="http://schemas.openxmlformats.org/officeDocument/2006/relationships/slide" Target="/ppt/slides/slide1.xml" Id="R7bcd8fe762844f5f" /><Relationship Type="http://schemas.openxmlformats.org/officeDocument/2006/relationships/slide" Target="/ppt/slides/slide2.xml" Id="R6c85d3c0110f4349" /><Relationship Type="http://schemas.openxmlformats.org/officeDocument/2006/relationships/slide" Target="/ppt/slides/slide3.xml" Id="Rb7b956e08c584363" /><Relationship Type="http://schemas.openxmlformats.org/officeDocument/2006/relationships/slide" Target="/ppt/slides/slide4.xml" Id="Rc5060460fe0a41d1" /><Relationship Type="http://schemas.openxmlformats.org/officeDocument/2006/relationships/slide" Target="/ppt/slides/slide5.xml" Id="R437ea7f0487d48c7" /><Relationship Type="http://schemas.openxmlformats.org/officeDocument/2006/relationships/slide" Target="/ppt/slides/slide6.xml" Id="R62fe5a6751ec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89ecae68843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b18766d824fb8" /><Relationship Type="http://schemas.openxmlformats.org/officeDocument/2006/relationships/theme" Target="/ppt/slideMasters/theme/theme1.xml" Id="R83d34619e4ee44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ab18766d82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803b7257b4b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3d827512243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5219627f140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44c1a42f447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f9e8926e44a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b8431e5f34b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TIDSHIPS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TIDSHIPS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