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0f215955334a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075b67092f4939"/>
  </p:sldMasterIdLst>
  <p:sldIdLst>
    <p:sldId xmlns:r="http://schemas.openxmlformats.org/officeDocument/2006/relationships" id="256" r:id="R0f7ebf1cd9cd4cdd"/>
    <p:sldId xmlns:r="http://schemas.openxmlformats.org/officeDocument/2006/relationships" id="257" r:id="R8b7f08dedc1e4c16"/>
    <p:sldId xmlns:r="http://schemas.openxmlformats.org/officeDocument/2006/relationships" id="258" r:id="R252c4f7f08504cb7"/>
    <p:sldId xmlns:r="http://schemas.openxmlformats.org/officeDocument/2006/relationships" id="259" r:id="R54321f055bab47bf"/>
    <p:sldId xmlns:r="http://schemas.openxmlformats.org/officeDocument/2006/relationships" id="260" r:id="Rde1c4a45cb6348e6"/>
    <p:sldId xmlns:r="http://schemas.openxmlformats.org/officeDocument/2006/relationships" id="261" r:id="Rce0e9420a03f45ea"/>
    <p:sldId xmlns:r="http://schemas.openxmlformats.org/officeDocument/2006/relationships" id="262" r:id="Rb2bde67b0b7e46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075b67092f4939" /><Relationship Type="http://schemas.openxmlformats.org/officeDocument/2006/relationships/slide" Target="/ppt/slides/slide1.xml" Id="R0f7ebf1cd9cd4cdd" /><Relationship Type="http://schemas.openxmlformats.org/officeDocument/2006/relationships/slide" Target="/ppt/slides/slide2.xml" Id="R8b7f08dedc1e4c16" /><Relationship Type="http://schemas.openxmlformats.org/officeDocument/2006/relationships/slide" Target="/ppt/slides/slide3.xml" Id="R252c4f7f08504cb7" /><Relationship Type="http://schemas.openxmlformats.org/officeDocument/2006/relationships/slide" Target="/ppt/slides/slide4.xml" Id="R54321f055bab47bf" /><Relationship Type="http://schemas.openxmlformats.org/officeDocument/2006/relationships/slide" Target="/ppt/slides/slide5.xml" Id="Rde1c4a45cb6348e6" /><Relationship Type="http://schemas.openxmlformats.org/officeDocument/2006/relationships/slide" Target="/ppt/slides/slide6.xml" Id="Rce0e9420a03f45ea" /><Relationship Type="http://schemas.openxmlformats.org/officeDocument/2006/relationships/slide" Target="/ppt/slides/slide7.xml" Id="Rb2bde67b0b7e46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be312815d642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5925757034a45" /><Relationship Type="http://schemas.openxmlformats.org/officeDocument/2006/relationships/theme" Target="/ppt/slideMasters/theme/theme1.xml" Id="R680ccbb7ed6640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d5925757034a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24468d99342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1dc07bba94f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2609fdb3746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71b6404de42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59618631945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4086844b54f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3d5d41fa94c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ZZ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ZZ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ZZ AUTO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ZZ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ZZ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ZZ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3 893 132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370 132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840 574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ZZ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BILLEHAUG TROND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MEYN ALEXANDER DOUGLAS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ZZ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Bynesveien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925 274 194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ZZ AUTO AS</a:t>
            </a:r>
          </a:p>
        </p:txBody>
      </p:sp>
    </p:spTree>
  </p:cSld>
  <p:clrMapOvr>
    <a:masterClrMapping xmlns:a="http://schemas.openxmlformats.org/drawingml/2006/main"/>
  </p:clrMapOvr>
</p:sld>
</file>