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f7ce606b84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ac4d5f5a934f5c"/>
  </p:sldMasterIdLst>
  <p:sldIdLst>
    <p:sldId xmlns:r="http://schemas.openxmlformats.org/officeDocument/2006/relationships" id="256" r:id="R9ff711f287ed4208"/>
    <p:sldId xmlns:r="http://schemas.openxmlformats.org/officeDocument/2006/relationships" id="257" r:id="Rc74431705d6540e2"/>
    <p:sldId xmlns:r="http://schemas.openxmlformats.org/officeDocument/2006/relationships" id="258" r:id="R98385ec6cbb0447f"/>
    <p:sldId xmlns:r="http://schemas.openxmlformats.org/officeDocument/2006/relationships" id="259" r:id="Rc23c9f68cc7e48dc"/>
    <p:sldId xmlns:r="http://schemas.openxmlformats.org/officeDocument/2006/relationships" id="260" r:id="R9f2c64252bf64377"/>
    <p:sldId xmlns:r="http://schemas.openxmlformats.org/officeDocument/2006/relationships" id="261" r:id="R80fb5a7a045d45e9"/>
    <p:sldId xmlns:r="http://schemas.openxmlformats.org/officeDocument/2006/relationships" id="262" r:id="Ra929ea48e50d43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ac4d5f5a934f5c" /><Relationship Type="http://schemas.openxmlformats.org/officeDocument/2006/relationships/slide" Target="/ppt/slides/slide1.xml" Id="R9ff711f287ed4208" /><Relationship Type="http://schemas.openxmlformats.org/officeDocument/2006/relationships/slide" Target="/ppt/slides/slide2.xml" Id="Rc74431705d6540e2" /><Relationship Type="http://schemas.openxmlformats.org/officeDocument/2006/relationships/slide" Target="/ppt/slides/slide3.xml" Id="R98385ec6cbb0447f" /><Relationship Type="http://schemas.openxmlformats.org/officeDocument/2006/relationships/slide" Target="/ppt/slides/slide4.xml" Id="Rc23c9f68cc7e48dc" /><Relationship Type="http://schemas.openxmlformats.org/officeDocument/2006/relationships/slide" Target="/ppt/slides/slide5.xml" Id="R9f2c64252bf64377" /><Relationship Type="http://schemas.openxmlformats.org/officeDocument/2006/relationships/slide" Target="/ppt/slides/slide6.xml" Id="R80fb5a7a045d45e9" /><Relationship Type="http://schemas.openxmlformats.org/officeDocument/2006/relationships/slide" Target="/ppt/slides/slide7.xml" Id="Ra929ea48e50d43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87d3b8820240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83b0bb7774681" /><Relationship Type="http://schemas.openxmlformats.org/officeDocument/2006/relationships/theme" Target="/ppt/slideMasters/theme/theme1.xml" Id="R9499f4b0d6684f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f83b0bb77746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48163596845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d829ca81d4e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2add1bbd54c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11584ffb14f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c74cc2c6349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d8be6c8d44f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7287c7f7d42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LØVAAS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LØVAAS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LØVAAS MASKIN AS ble etablert [år] og holder til i Blomsterdalen.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LØVAAS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LØVAAS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LØVAAS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255 313 779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547 096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326 426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50 946 238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106 813 220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LØVAAS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 LØVAAS HOLDING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LØVAAS HOLDING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LØVAAS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LØVAAS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Espehaugen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5258 Blomsterdalen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17 60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925 264 342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LØVAAS MASKIN AS</a:t>
            </a:r>
          </a:p>
        </p:txBody>
      </p:sp>
    </p:spTree>
  </p:cSld>
  <p:clrMapOvr>
    <a:masterClrMapping xmlns:a="http://schemas.openxmlformats.org/drawingml/2006/main"/>
  </p:clrMapOvr>
</p:sld>
</file>