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ad6c2021c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51994c48b04294"/>
  </p:sldMasterIdLst>
  <p:sldIdLst>
    <p:sldId xmlns:r="http://schemas.openxmlformats.org/officeDocument/2006/relationships" id="256" r:id="Rf2a170995cc04914"/>
    <p:sldId xmlns:r="http://schemas.openxmlformats.org/officeDocument/2006/relationships" id="257" r:id="Ra40887555d6c4565"/>
    <p:sldId xmlns:r="http://schemas.openxmlformats.org/officeDocument/2006/relationships" id="258" r:id="Rc700a574a120411e"/>
    <p:sldId xmlns:r="http://schemas.openxmlformats.org/officeDocument/2006/relationships" id="259" r:id="R77b74046036a45bd"/>
    <p:sldId xmlns:r="http://schemas.openxmlformats.org/officeDocument/2006/relationships" id="260" r:id="R23d897bd74df476b"/>
    <p:sldId xmlns:r="http://schemas.openxmlformats.org/officeDocument/2006/relationships" id="261" r:id="Re940066f4c084f5e"/>
    <p:sldId xmlns:r="http://schemas.openxmlformats.org/officeDocument/2006/relationships" id="262" r:id="R3749278322fe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1994c48b04294" /><Relationship Type="http://schemas.openxmlformats.org/officeDocument/2006/relationships/slide" Target="/ppt/slides/slide1.xml" Id="Rf2a170995cc04914" /><Relationship Type="http://schemas.openxmlformats.org/officeDocument/2006/relationships/slide" Target="/ppt/slides/slide2.xml" Id="Ra40887555d6c4565" /><Relationship Type="http://schemas.openxmlformats.org/officeDocument/2006/relationships/slide" Target="/ppt/slides/slide3.xml" Id="Rc700a574a120411e" /><Relationship Type="http://schemas.openxmlformats.org/officeDocument/2006/relationships/slide" Target="/ppt/slides/slide4.xml" Id="R77b74046036a45bd" /><Relationship Type="http://schemas.openxmlformats.org/officeDocument/2006/relationships/slide" Target="/ppt/slides/slide5.xml" Id="R23d897bd74df476b" /><Relationship Type="http://schemas.openxmlformats.org/officeDocument/2006/relationships/slide" Target="/ppt/slides/slide6.xml" Id="Re940066f4c084f5e" /><Relationship Type="http://schemas.openxmlformats.org/officeDocument/2006/relationships/slide" Target="/ppt/slides/slide7.xml" Id="R3749278322fe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16ca60702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4a5f6f122493f" /><Relationship Type="http://schemas.openxmlformats.org/officeDocument/2006/relationships/theme" Target="/ppt/slideMasters/theme/theme1.xml" Id="R482866ff7026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4a5f6f122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4b717675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c9a50cf57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f245165f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ccdae92a5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8f7be21eb46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7c3186692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715ee8881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ESKELAND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ØRJAN FUGLESTAD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Skårlandsveien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