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07b292950b41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d9c2d657cb43a8"/>
  </p:sldMasterIdLst>
  <p:sldIdLst>
    <p:sldId xmlns:r="http://schemas.openxmlformats.org/officeDocument/2006/relationships" id="256" r:id="Rfb6c39abfa9c486c"/>
    <p:sldId xmlns:r="http://schemas.openxmlformats.org/officeDocument/2006/relationships" id="257" r:id="R39086e0f63df4ae6"/>
    <p:sldId xmlns:r="http://schemas.openxmlformats.org/officeDocument/2006/relationships" id="258" r:id="Ra7851d6246e044c5"/>
    <p:sldId xmlns:r="http://schemas.openxmlformats.org/officeDocument/2006/relationships" id="259" r:id="R8f8a6ad170d742cb"/>
    <p:sldId xmlns:r="http://schemas.openxmlformats.org/officeDocument/2006/relationships" id="260" r:id="Rda6d8a2db2c54fae"/>
    <p:sldId xmlns:r="http://schemas.openxmlformats.org/officeDocument/2006/relationships" id="261" r:id="Rd0b5861ce6064336"/>
    <p:sldId xmlns:r="http://schemas.openxmlformats.org/officeDocument/2006/relationships" id="262" r:id="R2a1be2cd7e7449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9c2d657cb43a8" /><Relationship Type="http://schemas.openxmlformats.org/officeDocument/2006/relationships/slide" Target="/ppt/slides/slide1.xml" Id="Rfb6c39abfa9c486c" /><Relationship Type="http://schemas.openxmlformats.org/officeDocument/2006/relationships/slide" Target="/ppt/slides/slide2.xml" Id="R39086e0f63df4ae6" /><Relationship Type="http://schemas.openxmlformats.org/officeDocument/2006/relationships/slide" Target="/ppt/slides/slide3.xml" Id="Ra7851d6246e044c5" /><Relationship Type="http://schemas.openxmlformats.org/officeDocument/2006/relationships/slide" Target="/ppt/slides/slide4.xml" Id="R8f8a6ad170d742cb" /><Relationship Type="http://schemas.openxmlformats.org/officeDocument/2006/relationships/slide" Target="/ppt/slides/slide5.xml" Id="Rda6d8a2db2c54fae" /><Relationship Type="http://schemas.openxmlformats.org/officeDocument/2006/relationships/slide" Target="/ppt/slides/slide6.xml" Id="Rd0b5861ce6064336" /><Relationship Type="http://schemas.openxmlformats.org/officeDocument/2006/relationships/slide" Target="/ppt/slides/slide7.xml" Id="R2a1be2cd7e7449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76a62331aa47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823ff9a5b4615" /><Relationship Type="http://schemas.openxmlformats.org/officeDocument/2006/relationships/theme" Target="/ppt/slideMasters/theme/theme1.xml" Id="R1bc52180d89c44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4823ff9a5b46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95951be8b4e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cbe21b6a34f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297d28dee4f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e83c7ce474d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cd615d0c34b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f63308e3742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10659a29a45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RESERVOIR FARADAY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RESERVOIR FARADAY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227 652 755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53 532 932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−205 416 232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−140 932 125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2 001 983 868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RESERVOIR FARADAY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Deloitte AS, Leirvollen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