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0d025bd9934d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da7416b8ec4f53"/>
  </p:sldMasterIdLst>
  <p:sldIdLst>
    <p:sldId xmlns:r="http://schemas.openxmlformats.org/officeDocument/2006/relationships" id="256" r:id="Read2d9387e6a49fa"/>
    <p:sldId xmlns:r="http://schemas.openxmlformats.org/officeDocument/2006/relationships" id="257" r:id="Rc36738f21da54a87"/>
    <p:sldId xmlns:r="http://schemas.openxmlformats.org/officeDocument/2006/relationships" id="258" r:id="R17a7428c81b643d5"/>
    <p:sldId xmlns:r="http://schemas.openxmlformats.org/officeDocument/2006/relationships" id="259" r:id="R9756d46ba59a470c"/>
    <p:sldId xmlns:r="http://schemas.openxmlformats.org/officeDocument/2006/relationships" id="260" r:id="R28d58058235545a7"/>
    <p:sldId xmlns:r="http://schemas.openxmlformats.org/officeDocument/2006/relationships" id="261" r:id="R72095d24653e4e40"/>
    <p:sldId xmlns:r="http://schemas.openxmlformats.org/officeDocument/2006/relationships" id="262" r:id="Rc0370bc71f9940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da7416b8ec4f53" /><Relationship Type="http://schemas.openxmlformats.org/officeDocument/2006/relationships/slide" Target="/ppt/slides/slide1.xml" Id="Read2d9387e6a49fa" /><Relationship Type="http://schemas.openxmlformats.org/officeDocument/2006/relationships/slide" Target="/ppt/slides/slide2.xml" Id="Rc36738f21da54a87" /><Relationship Type="http://schemas.openxmlformats.org/officeDocument/2006/relationships/slide" Target="/ppt/slides/slide3.xml" Id="R17a7428c81b643d5" /><Relationship Type="http://schemas.openxmlformats.org/officeDocument/2006/relationships/slide" Target="/ppt/slides/slide4.xml" Id="R9756d46ba59a470c" /><Relationship Type="http://schemas.openxmlformats.org/officeDocument/2006/relationships/slide" Target="/ppt/slides/slide5.xml" Id="R28d58058235545a7" /><Relationship Type="http://schemas.openxmlformats.org/officeDocument/2006/relationships/slide" Target="/ppt/slides/slide6.xml" Id="R72095d24653e4e40" /><Relationship Type="http://schemas.openxmlformats.org/officeDocument/2006/relationships/slide" Target="/ppt/slides/slide7.xml" Id="Rc0370bc71f9940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90c5d77ce140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80f3301254adb" /><Relationship Type="http://schemas.openxmlformats.org/officeDocument/2006/relationships/theme" Target="/ppt/slideMasters/theme/theme1.xml" Id="Ra36575eab1954e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180f3301254a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9d8e3e8dc42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501c008f742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d73f5d98e45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8ee1365bb44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7b28b4a5e4f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e68e55d5c45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478c507084d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 1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FORVALTNING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705 896 000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309 240 000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244 100 000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811 354 000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1 330 179 000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SR-BANK ASA  –  35,8 %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SMN  –  19,6 %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NORD-NORGE  –  13,3 %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SØRØST-NORGE  –  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ØSTLANDET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LANDSORGANISASJONEN I NORGE  –  4,3 %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Hammersborggata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925 239 690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FORVALTNING AS</a:t>
            </a:r>
          </a:p>
        </p:txBody>
      </p:sp>
    </p:spTree>
  </p:cSld>
  <p:clrMapOvr>
    <a:masterClrMapping xmlns:a="http://schemas.openxmlformats.org/drawingml/2006/main"/>
  </p:clrMapOvr>
</p:sld>
</file>