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5443e7892b46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8a3b1ae8e8433e"/>
  </p:sldMasterIdLst>
  <p:sldIdLst>
    <p:sldId xmlns:r="http://schemas.openxmlformats.org/officeDocument/2006/relationships" id="256" r:id="Rc4b3413dd6b84a26"/>
    <p:sldId xmlns:r="http://schemas.openxmlformats.org/officeDocument/2006/relationships" id="257" r:id="R5c7621ca81f349dc"/>
    <p:sldId xmlns:r="http://schemas.openxmlformats.org/officeDocument/2006/relationships" id="258" r:id="R4b7d740926bb42f1"/>
    <p:sldId xmlns:r="http://schemas.openxmlformats.org/officeDocument/2006/relationships" id="259" r:id="R24e2872852414d17"/>
    <p:sldId xmlns:r="http://schemas.openxmlformats.org/officeDocument/2006/relationships" id="260" r:id="Rbeb7151669fc4278"/>
    <p:sldId xmlns:r="http://schemas.openxmlformats.org/officeDocument/2006/relationships" id="261" r:id="R09686f94fbf04e3e"/>
    <p:sldId xmlns:r="http://schemas.openxmlformats.org/officeDocument/2006/relationships" id="262" r:id="Rc826713375cd46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a3b1ae8e8433e" /><Relationship Type="http://schemas.openxmlformats.org/officeDocument/2006/relationships/slide" Target="/ppt/slides/slide1.xml" Id="Rc4b3413dd6b84a26" /><Relationship Type="http://schemas.openxmlformats.org/officeDocument/2006/relationships/slide" Target="/ppt/slides/slide2.xml" Id="R5c7621ca81f349dc" /><Relationship Type="http://schemas.openxmlformats.org/officeDocument/2006/relationships/slide" Target="/ppt/slides/slide3.xml" Id="R4b7d740926bb42f1" /><Relationship Type="http://schemas.openxmlformats.org/officeDocument/2006/relationships/slide" Target="/ppt/slides/slide4.xml" Id="R24e2872852414d17" /><Relationship Type="http://schemas.openxmlformats.org/officeDocument/2006/relationships/slide" Target="/ppt/slides/slide5.xml" Id="Rbeb7151669fc4278" /><Relationship Type="http://schemas.openxmlformats.org/officeDocument/2006/relationships/slide" Target="/ppt/slides/slide6.xml" Id="R09686f94fbf04e3e" /><Relationship Type="http://schemas.openxmlformats.org/officeDocument/2006/relationships/slide" Target="/ppt/slides/slide7.xml" Id="Rc826713375cd46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be8a7b9cc4e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6e786bc804260" /><Relationship Type="http://schemas.openxmlformats.org/officeDocument/2006/relationships/theme" Target="/ppt/slideMasters/theme/theme1.xml" Id="R85404e597888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16e786bc8042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8f7b5801646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58526d84341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cfd79d19944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53f1af5d84e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9ef9f227344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627525ff74b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8e6ca5010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VERKET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VERKET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1 475 610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1 687 438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ERNØ BJØRN SONDRE 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925 224 340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VERKET HOLDING AS</a:t>
            </a:r>
          </a:p>
        </p:txBody>
      </p:sp>
    </p:spTree>
  </p:cSld>
  <p:clrMapOvr>
    <a:masterClrMapping xmlns:a="http://schemas.openxmlformats.org/drawingml/2006/main"/>
  </p:clrMapOvr>
</p:sld>
</file>