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808fa4a58c42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e3672893f24b1f"/>
  </p:sldMasterIdLst>
  <p:sldIdLst>
    <p:sldId xmlns:r="http://schemas.openxmlformats.org/officeDocument/2006/relationships" id="256" r:id="Rcf5a8fe5da3b4484"/>
    <p:sldId xmlns:r="http://schemas.openxmlformats.org/officeDocument/2006/relationships" id="257" r:id="Rb7082bf49b9d408a"/>
    <p:sldId xmlns:r="http://schemas.openxmlformats.org/officeDocument/2006/relationships" id="258" r:id="Ra0bbcfcdc57a4a66"/>
    <p:sldId xmlns:r="http://schemas.openxmlformats.org/officeDocument/2006/relationships" id="259" r:id="R525d347acb4b477f"/>
    <p:sldId xmlns:r="http://schemas.openxmlformats.org/officeDocument/2006/relationships" id="260" r:id="R7418cc654d7e4c19"/>
    <p:sldId xmlns:r="http://schemas.openxmlformats.org/officeDocument/2006/relationships" id="261" r:id="Rcddc97c8a53f414f"/>
    <p:sldId xmlns:r="http://schemas.openxmlformats.org/officeDocument/2006/relationships" id="262" r:id="Ra2e8faabd26647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e3672893f24b1f" /><Relationship Type="http://schemas.openxmlformats.org/officeDocument/2006/relationships/slide" Target="/ppt/slides/slide1.xml" Id="Rcf5a8fe5da3b4484" /><Relationship Type="http://schemas.openxmlformats.org/officeDocument/2006/relationships/slide" Target="/ppt/slides/slide2.xml" Id="Rb7082bf49b9d408a" /><Relationship Type="http://schemas.openxmlformats.org/officeDocument/2006/relationships/slide" Target="/ppt/slides/slide3.xml" Id="Ra0bbcfcdc57a4a66" /><Relationship Type="http://schemas.openxmlformats.org/officeDocument/2006/relationships/slide" Target="/ppt/slides/slide4.xml" Id="R525d347acb4b477f" /><Relationship Type="http://schemas.openxmlformats.org/officeDocument/2006/relationships/slide" Target="/ppt/slides/slide5.xml" Id="R7418cc654d7e4c19" /><Relationship Type="http://schemas.openxmlformats.org/officeDocument/2006/relationships/slide" Target="/ppt/slides/slide6.xml" Id="Rcddc97c8a53f414f" /><Relationship Type="http://schemas.openxmlformats.org/officeDocument/2006/relationships/slide" Target="/ppt/slides/slide7.xml" Id="Ra2e8faabd26647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a390a003204b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81f8a59d548d5" /><Relationship Type="http://schemas.openxmlformats.org/officeDocument/2006/relationships/theme" Target="/ppt/slideMasters/theme/theme1.xml" Id="R17860250097149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c81f8a59d548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d26cea27e46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b07f0e6f94d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f7d052a2543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a7713d39a42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ea5ef6a00947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c3f762c6847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3616d21464f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SJØMAT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SJØMAT AS ble etablert [år] og holder til i 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−1 656 742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76 480 595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592 075 716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736 997 953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GRØNDAHL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SVEMORKA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Svemorka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6200 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925 216 607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