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e153bc9ea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8e0ba2a5f426f"/>
  </p:sldMasterIdLst>
  <p:sldIdLst>
    <p:sldId xmlns:r="http://schemas.openxmlformats.org/officeDocument/2006/relationships" id="256" r:id="R24a9c9464ae74c78"/>
    <p:sldId xmlns:r="http://schemas.openxmlformats.org/officeDocument/2006/relationships" id="257" r:id="R06453a76461b4781"/>
    <p:sldId xmlns:r="http://schemas.openxmlformats.org/officeDocument/2006/relationships" id="258" r:id="Radd5026431714abf"/>
    <p:sldId xmlns:r="http://schemas.openxmlformats.org/officeDocument/2006/relationships" id="259" r:id="R5771854a80ff4231"/>
    <p:sldId xmlns:r="http://schemas.openxmlformats.org/officeDocument/2006/relationships" id="260" r:id="R103d75c2b54e40c4"/>
    <p:sldId xmlns:r="http://schemas.openxmlformats.org/officeDocument/2006/relationships" id="261" r:id="Rff03f7d638544e9e"/>
    <p:sldId xmlns:r="http://schemas.openxmlformats.org/officeDocument/2006/relationships" id="262" r:id="Rf646b4f1963b45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8e0ba2a5f426f" /><Relationship Type="http://schemas.openxmlformats.org/officeDocument/2006/relationships/slide" Target="/ppt/slides/slide1.xml" Id="R24a9c9464ae74c78" /><Relationship Type="http://schemas.openxmlformats.org/officeDocument/2006/relationships/slide" Target="/ppt/slides/slide2.xml" Id="R06453a76461b4781" /><Relationship Type="http://schemas.openxmlformats.org/officeDocument/2006/relationships/slide" Target="/ppt/slides/slide3.xml" Id="Radd5026431714abf" /><Relationship Type="http://schemas.openxmlformats.org/officeDocument/2006/relationships/slide" Target="/ppt/slides/slide4.xml" Id="R5771854a80ff4231" /><Relationship Type="http://schemas.openxmlformats.org/officeDocument/2006/relationships/slide" Target="/ppt/slides/slide5.xml" Id="R103d75c2b54e40c4" /><Relationship Type="http://schemas.openxmlformats.org/officeDocument/2006/relationships/slide" Target="/ppt/slides/slide6.xml" Id="Rff03f7d638544e9e" /><Relationship Type="http://schemas.openxmlformats.org/officeDocument/2006/relationships/slide" Target="/ppt/slides/slide7.xml" Id="Rf646b4f1963b45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81b8b498e4a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56be0faea4a5c" /><Relationship Type="http://schemas.openxmlformats.org/officeDocument/2006/relationships/theme" Target="/ppt/slideMasters/theme/theme1.xml" Id="R750af7059c7b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556be0faea4a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e45adfa4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cdd910c50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f2bf174d54b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4bb86e88e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6e3246a4a43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bf478e4a9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06c873cd14d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247 898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33 075 966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33 148 859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BUESTAD ANDREAS EIDE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CIC Hospitality AS, Professor Dahls gate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925 208 043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BUEST AS</a:t>
            </a:r>
          </a:p>
        </p:txBody>
      </p:sp>
    </p:spTree>
  </p:cSld>
  <p:clrMapOvr>
    <a:masterClrMapping xmlns:a="http://schemas.openxmlformats.org/drawingml/2006/main"/>
  </p:clrMapOvr>
</p:sld>
</file>