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19933b20c445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590ae76d624675"/>
  </p:sldMasterIdLst>
  <p:sldIdLst>
    <p:sldId xmlns:r="http://schemas.openxmlformats.org/officeDocument/2006/relationships" id="256" r:id="Raf1a0875d32444da"/>
    <p:sldId xmlns:r="http://schemas.openxmlformats.org/officeDocument/2006/relationships" id="257" r:id="R99abc304b18b4642"/>
    <p:sldId xmlns:r="http://schemas.openxmlformats.org/officeDocument/2006/relationships" id="258" r:id="R727b266a4538474a"/>
    <p:sldId xmlns:r="http://schemas.openxmlformats.org/officeDocument/2006/relationships" id="259" r:id="R28aaa9f92c4c4c59"/>
    <p:sldId xmlns:r="http://schemas.openxmlformats.org/officeDocument/2006/relationships" id="260" r:id="R0ebaef0f3a22474d"/>
    <p:sldId xmlns:r="http://schemas.openxmlformats.org/officeDocument/2006/relationships" id="261" r:id="Rb9294fad8fb049a4"/>
    <p:sldId xmlns:r="http://schemas.openxmlformats.org/officeDocument/2006/relationships" id="262" r:id="R9252596aa3814e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590ae76d624675" /><Relationship Type="http://schemas.openxmlformats.org/officeDocument/2006/relationships/slide" Target="/ppt/slides/slide1.xml" Id="Raf1a0875d32444da" /><Relationship Type="http://schemas.openxmlformats.org/officeDocument/2006/relationships/slide" Target="/ppt/slides/slide2.xml" Id="R99abc304b18b4642" /><Relationship Type="http://schemas.openxmlformats.org/officeDocument/2006/relationships/slide" Target="/ppt/slides/slide3.xml" Id="R727b266a4538474a" /><Relationship Type="http://schemas.openxmlformats.org/officeDocument/2006/relationships/slide" Target="/ppt/slides/slide4.xml" Id="R28aaa9f92c4c4c59" /><Relationship Type="http://schemas.openxmlformats.org/officeDocument/2006/relationships/slide" Target="/ppt/slides/slide5.xml" Id="R0ebaef0f3a22474d" /><Relationship Type="http://schemas.openxmlformats.org/officeDocument/2006/relationships/slide" Target="/ppt/slides/slide6.xml" Id="Rb9294fad8fb049a4" /><Relationship Type="http://schemas.openxmlformats.org/officeDocument/2006/relationships/slide" Target="/ppt/slides/slide7.xml" Id="R9252596aa3814e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3e89826f448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d38c19df84a1c" /><Relationship Type="http://schemas.openxmlformats.org/officeDocument/2006/relationships/theme" Target="/ppt/slideMasters/theme/theme1.xml" Id="Rbe47706ab15a46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ad38c19df84a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905aec54d45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dbdfe004642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1580c09e549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108e7c28543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f58e73df84a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7941f3bd044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1da94341545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