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e48d9dfe6b94e9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755bb3ff4cd40f3"/>
  </p:sldMasterIdLst>
  <p:sldIdLst>
    <p:sldId xmlns:r="http://schemas.openxmlformats.org/officeDocument/2006/relationships" id="256" r:id="Rc2bff9f832634422"/>
    <p:sldId xmlns:r="http://schemas.openxmlformats.org/officeDocument/2006/relationships" id="257" r:id="R2bfd5d4e54694e5f"/>
    <p:sldId xmlns:r="http://schemas.openxmlformats.org/officeDocument/2006/relationships" id="258" r:id="R964a4f7d7adc4f05"/>
    <p:sldId xmlns:r="http://schemas.openxmlformats.org/officeDocument/2006/relationships" id="259" r:id="R7a9b9de85cc54693"/>
    <p:sldId xmlns:r="http://schemas.openxmlformats.org/officeDocument/2006/relationships" id="260" r:id="R9ab0f69e4ce3423d"/>
    <p:sldId xmlns:r="http://schemas.openxmlformats.org/officeDocument/2006/relationships" id="261" r:id="Rcb7ef1fbb3634613"/>
    <p:sldId xmlns:r="http://schemas.openxmlformats.org/officeDocument/2006/relationships" id="262" r:id="R0656aa0d57ca410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755bb3ff4cd40f3" /><Relationship Type="http://schemas.openxmlformats.org/officeDocument/2006/relationships/slide" Target="/ppt/slides/slide1.xml" Id="Rc2bff9f832634422" /><Relationship Type="http://schemas.openxmlformats.org/officeDocument/2006/relationships/slide" Target="/ppt/slides/slide2.xml" Id="R2bfd5d4e54694e5f" /><Relationship Type="http://schemas.openxmlformats.org/officeDocument/2006/relationships/slide" Target="/ppt/slides/slide3.xml" Id="R964a4f7d7adc4f05" /><Relationship Type="http://schemas.openxmlformats.org/officeDocument/2006/relationships/slide" Target="/ppt/slides/slide4.xml" Id="R7a9b9de85cc54693" /><Relationship Type="http://schemas.openxmlformats.org/officeDocument/2006/relationships/slide" Target="/ppt/slides/slide5.xml" Id="R9ab0f69e4ce3423d" /><Relationship Type="http://schemas.openxmlformats.org/officeDocument/2006/relationships/slide" Target="/ppt/slides/slide6.xml" Id="Rcb7ef1fbb3634613" /><Relationship Type="http://schemas.openxmlformats.org/officeDocument/2006/relationships/slide" Target="/ppt/slides/slide7.xml" Id="R0656aa0d57ca410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0efbef419864ba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0d86745c6b49a5" /><Relationship Type="http://schemas.openxmlformats.org/officeDocument/2006/relationships/theme" Target="/ppt/slideMasters/theme/theme1.xml" Id="R1d3f1bc8fd99457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20d86745c6b49a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de3ce755a94ae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ba84593d7743b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5b69a51019445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0dd3d2f65141b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7ac092932e4af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693790a0df413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45c92261124cc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BITMESH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BITMESH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BITMESH AS ble etablert [år] og holder til i Kristiansand 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BITMESH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BITMESH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BITMESH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4 921 107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650 009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470 267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1 481 382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2 963 385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BITMESH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ARTA TECH AS  –  98,0 %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JENSENINVEST AS  –  2,0 %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BITMESH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Vågsbygd ringvei 31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4620 Kristiansand 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925 160 490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BITMESH AS</a:t>
            </a:r>
          </a:p>
        </p:txBody>
      </p:sp>
    </p:spTree>
  </p:cSld>
  <p:clrMapOvr>
    <a:masterClrMapping xmlns:a="http://schemas.openxmlformats.org/drawingml/2006/main"/>
  </p:clrMapOvr>
</p:sld>
</file>