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7990ea876642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57296aa8034d62"/>
  </p:sldMasterIdLst>
  <p:sldIdLst>
    <p:sldId xmlns:r="http://schemas.openxmlformats.org/officeDocument/2006/relationships" id="256" r:id="R79bfef4914674adb"/>
    <p:sldId xmlns:r="http://schemas.openxmlformats.org/officeDocument/2006/relationships" id="257" r:id="R42848dbc09814b64"/>
    <p:sldId xmlns:r="http://schemas.openxmlformats.org/officeDocument/2006/relationships" id="258" r:id="R167c96a119944b57"/>
    <p:sldId xmlns:r="http://schemas.openxmlformats.org/officeDocument/2006/relationships" id="259" r:id="Rf8d9fd72aab9444d"/>
    <p:sldId xmlns:r="http://schemas.openxmlformats.org/officeDocument/2006/relationships" id="260" r:id="R5e42324a7a074931"/>
    <p:sldId xmlns:r="http://schemas.openxmlformats.org/officeDocument/2006/relationships" id="261" r:id="Re4bb08478638467d"/>
    <p:sldId xmlns:r="http://schemas.openxmlformats.org/officeDocument/2006/relationships" id="262" r:id="R82471ea983754c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57296aa8034d62" /><Relationship Type="http://schemas.openxmlformats.org/officeDocument/2006/relationships/slide" Target="/ppt/slides/slide1.xml" Id="R79bfef4914674adb" /><Relationship Type="http://schemas.openxmlformats.org/officeDocument/2006/relationships/slide" Target="/ppt/slides/slide2.xml" Id="R42848dbc09814b64" /><Relationship Type="http://schemas.openxmlformats.org/officeDocument/2006/relationships/slide" Target="/ppt/slides/slide3.xml" Id="R167c96a119944b57" /><Relationship Type="http://schemas.openxmlformats.org/officeDocument/2006/relationships/slide" Target="/ppt/slides/slide4.xml" Id="Rf8d9fd72aab9444d" /><Relationship Type="http://schemas.openxmlformats.org/officeDocument/2006/relationships/slide" Target="/ppt/slides/slide5.xml" Id="R5e42324a7a074931" /><Relationship Type="http://schemas.openxmlformats.org/officeDocument/2006/relationships/slide" Target="/ppt/slides/slide6.xml" Id="Re4bb08478638467d" /><Relationship Type="http://schemas.openxmlformats.org/officeDocument/2006/relationships/slide" Target="/ppt/slides/slide7.xml" Id="R82471ea983754c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9d74197c9642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cd76c3d7ac4c45" /><Relationship Type="http://schemas.openxmlformats.org/officeDocument/2006/relationships/theme" Target="/ppt/slideMasters/theme/theme1.xml" Id="Rf29b4e25f93e4e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cd76c3d7ac4c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f1964217f41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3a7dcaea448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062062064743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c2260fe8a47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5472f5a1ec4d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722e1595b4d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f7309693643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ARCHERY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ARCHERY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ARCHERY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ARCHERY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ARCHERY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ARCHERY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279 725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1 117 464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1 211 540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ARCHERY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FRØLICH PETER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ARCHERY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Peter Frølich, Sølvberget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5038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pf@fft.no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925 135 801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ARCHERY AS</a:t>
            </a:r>
          </a:p>
        </p:txBody>
      </p:sp>
    </p:spTree>
  </p:cSld>
  <p:clrMapOvr>
    <a:masterClrMapping xmlns:a="http://schemas.openxmlformats.org/drawingml/2006/main"/>
  </p:clrMapOvr>
</p:sld>
</file>