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61a2cc7afe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a80261c52478d"/>
  </p:sldMasterIdLst>
  <p:sldIdLst>
    <p:sldId xmlns:r="http://schemas.openxmlformats.org/officeDocument/2006/relationships" id="256" r:id="R69b4769c2e3e46d4"/>
    <p:sldId xmlns:r="http://schemas.openxmlformats.org/officeDocument/2006/relationships" id="257" r:id="R737a8e64d54545d1"/>
    <p:sldId xmlns:r="http://schemas.openxmlformats.org/officeDocument/2006/relationships" id="258" r:id="Re6bf93bb3ad5439e"/>
    <p:sldId xmlns:r="http://schemas.openxmlformats.org/officeDocument/2006/relationships" id="259" r:id="R11369957c34b469f"/>
    <p:sldId xmlns:r="http://schemas.openxmlformats.org/officeDocument/2006/relationships" id="260" r:id="R47feaa435b3b4120"/>
    <p:sldId xmlns:r="http://schemas.openxmlformats.org/officeDocument/2006/relationships" id="261" r:id="R8d43f5d7b88c48e1"/>
    <p:sldId xmlns:r="http://schemas.openxmlformats.org/officeDocument/2006/relationships" id="262" r:id="Rce2532f718fa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a80261c52478d" /><Relationship Type="http://schemas.openxmlformats.org/officeDocument/2006/relationships/slide" Target="/ppt/slides/slide1.xml" Id="R69b4769c2e3e46d4" /><Relationship Type="http://schemas.openxmlformats.org/officeDocument/2006/relationships/slide" Target="/ppt/slides/slide2.xml" Id="R737a8e64d54545d1" /><Relationship Type="http://schemas.openxmlformats.org/officeDocument/2006/relationships/slide" Target="/ppt/slides/slide3.xml" Id="Re6bf93bb3ad5439e" /><Relationship Type="http://schemas.openxmlformats.org/officeDocument/2006/relationships/slide" Target="/ppt/slides/slide4.xml" Id="R11369957c34b469f" /><Relationship Type="http://schemas.openxmlformats.org/officeDocument/2006/relationships/slide" Target="/ppt/slides/slide5.xml" Id="R47feaa435b3b4120" /><Relationship Type="http://schemas.openxmlformats.org/officeDocument/2006/relationships/slide" Target="/ppt/slides/slide6.xml" Id="R8d43f5d7b88c48e1" /><Relationship Type="http://schemas.openxmlformats.org/officeDocument/2006/relationships/slide" Target="/ppt/slides/slide7.xml" Id="Rce2532f718fa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a43220242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c860048742b7" /><Relationship Type="http://schemas.openxmlformats.org/officeDocument/2006/relationships/theme" Target="/ppt/slideMasters/theme/theme1.xml" Id="R3259958be152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80c8600487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88dfecfae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8aacbe57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a3e6e598e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037a238dc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cbd176edc47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b65948e24c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7c6b84be0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