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52e66eaa0340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39056df04d4291"/>
  </p:sldMasterIdLst>
  <p:sldIdLst>
    <p:sldId xmlns:r="http://schemas.openxmlformats.org/officeDocument/2006/relationships" id="256" r:id="R86ace5e509cf4675"/>
    <p:sldId xmlns:r="http://schemas.openxmlformats.org/officeDocument/2006/relationships" id="257" r:id="Ra93aa283c9b547a4"/>
    <p:sldId xmlns:r="http://schemas.openxmlformats.org/officeDocument/2006/relationships" id="258" r:id="Rc79041a4a2d94ce3"/>
    <p:sldId xmlns:r="http://schemas.openxmlformats.org/officeDocument/2006/relationships" id="259" r:id="R61f85090e2964a68"/>
    <p:sldId xmlns:r="http://schemas.openxmlformats.org/officeDocument/2006/relationships" id="260" r:id="Re9e6e73842694700"/>
    <p:sldId xmlns:r="http://schemas.openxmlformats.org/officeDocument/2006/relationships" id="261" r:id="Rfa680f8efe1747c4"/>
    <p:sldId xmlns:r="http://schemas.openxmlformats.org/officeDocument/2006/relationships" id="262" r:id="R9addd0c168ea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9056df04d4291" /><Relationship Type="http://schemas.openxmlformats.org/officeDocument/2006/relationships/slide" Target="/ppt/slides/slide1.xml" Id="R86ace5e509cf4675" /><Relationship Type="http://schemas.openxmlformats.org/officeDocument/2006/relationships/slide" Target="/ppt/slides/slide2.xml" Id="Ra93aa283c9b547a4" /><Relationship Type="http://schemas.openxmlformats.org/officeDocument/2006/relationships/slide" Target="/ppt/slides/slide3.xml" Id="Rc79041a4a2d94ce3" /><Relationship Type="http://schemas.openxmlformats.org/officeDocument/2006/relationships/slide" Target="/ppt/slides/slide4.xml" Id="R61f85090e2964a68" /><Relationship Type="http://schemas.openxmlformats.org/officeDocument/2006/relationships/slide" Target="/ppt/slides/slide5.xml" Id="Re9e6e73842694700" /><Relationship Type="http://schemas.openxmlformats.org/officeDocument/2006/relationships/slide" Target="/ppt/slides/slide6.xml" Id="Rfa680f8efe1747c4" /><Relationship Type="http://schemas.openxmlformats.org/officeDocument/2006/relationships/slide" Target="/ppt/slides/slide7.xml" Id="R9addd0c168ea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2bf484277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d43944c704ab6" /><Relationship Type="http://schemas.openxmlformats.org/officeDocument/2006/relationships/theme" Target="/ppt/slideMasters/theme/theme1.xml" Id="Redfe9a7580bc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dd43944c704a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990c48c5748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60863938d49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54739d1ab43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2e6e61bd945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f58eaf15c4f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2f2d3c2b148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a24c5de3d48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HAUABAKKEN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Johansen, Hauabakken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