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29e8b58808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a107c441594b77"/>
  </p:sldMasterIdLst>
  <p:sldIdLst>
    <p:sldId xmlns:r="http://schemas.openxmlformats.org/officeDocument/2006/relationships" id="256" r:id="Rce8bd6f548ab4418"/>
    <p:sldId xmlns:r="http://schemas.openxmlformats.org/officeDocument/2006/relationships" id="257" r:id="Ra38d4d1f1ddf4adf"/>
    <p:sldId xmlns:r="http://schemas.openxmlformats.org/officeDocument/2006/relationships" id="258" r:id="R47b01078f79c46b1"/>
    <p:sldId xmlns:r="http://schemas.openxmlformats.org/officeDocument/2006/relationships" id="259" r:id="Rf3db364dd08b494d"/>
    <p:sldId xmlns:r="http://schemas.openxmlformats.org/officeDocument/2006/relationships" id="260" r:id="Re689de2ce55d4940"/>
    <p:sldId xmlns:r="http://schemas.openxmlformats.org/officeDocument/2006/relationships" id="261" r:id="Rb581586e87ac43c0"/>
    <p:sldId xmlns:r="http://schemas.openxmlformats.org/officeDocument/2006/relationships" id="262" r:id="Rc66b9bf022a5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107c441594b77" /><Relationship Type="http://schemas.openxmlformats.org/officeDocument/2006/relationships/slide" Target="/ppt/slides/slide1.xml" Id="Rce8bd6f548ab4418" /><Relationship Type="http://schemas.openxmlformats.org/officeDocument/2006/relationships/slide" Target="/ppt/slides/slide2.xml" Id="Ra38d4d1f1ddf4adf" /><Relationship Type="http://schemas.openxmlformats.org/officeDocument/2006/relationships/slide" Target="/ppt/slides/slide3.xml" Id="R47b01078f79c46b1" /><Relationship Type="http://schemas.openxmlformats.org/officeDocument/2006/relationships/slide" Target="/ppt/slides/slide4.xml" Id="Rf3db364dd08b494d" /><Relationship Type="http://schemas.openxmlformats.org/officeDocument/2006/relationships/slide" Target="/ppt/slides/slide5.xml" Id="Re689de2ce55d4940" /><Relationship Type="http://schemas.openxmlformats.org/officeDocument/2006/relationships/slide" Target="/ppt/slides/slide6.xml" Id="Rb581586e87ac43c0" /><Relationship Type="http://schemas.openxmlformats.org/officeDocument/2006/relationships/slide" Target="/ppt/slides/slide7.xml" Id="Rc66b9bf022a5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abeb6f0ed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b42c2e73e4654" /><Relationship Type="http://schemas.openxmlformats.org/officeDocument/2006/relationships/theme" Target="/ppt/slideMasters/theme/theme1.xml" Id="R467964f7181244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3b42c2e73e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1f940cde6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420fd136248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64ca85270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e0ffcad9e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0f5375aa9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098e0b9cd4f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ca6c6ca8d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SWANSHOE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SWANSHOE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390 937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SVANKIL  –  73,0 %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SKOE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Svankil, Trosterudstien 6F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