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384dc0893b43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5fe4883fee4657"/>
  </p:sldMasterIdLst>
  <p:sldIdLst>
    <p:sldId xmlns:r="http://schemas.openxmlformats.org/officeDocument/2006/relationships" id="256" r:id="Rb1d50b692a0349e9"/>
    <p:sldId xmlns:r="http://schemas.openxmlformats.org/officeDocument/2006/relationships" id="257" r:id="Re246223019544630"/>
    <p:sldId xmlns:r="http://schemas.openxmlformats.org/officeDocument/2006/relationships" id="258" r:id="R0479339d5066424a"/>
    <p:sldId xmlns:r="http://schemas.openxmlformats.org/officeDocument/2006/relationships" id="259" r:id="Re1ba10fd64594d1a"/>
    <p:sldId xmlns:r="http://schemas.openxmlformats.org/officeDocument/2006/relationships" id="260" r:id="R6e63a931314e4916"/>
    <p:sldId xmlns:r="http://schemas.openxmlformats.org/officeDocument/2006/relationships" id="261" r:id="R9b00354d88c141e3"/>
    <p:sldId xmlns:r="http://schemas.openxmlformats.org/officeDocument/2006/relationships" id="262" r:id="R103175c8a2fb48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5fe4883fee4657" /><Relationship Type="http://schemas.openxmlformats.org/officeDocument/2006/relationships/slide" Target="/ppt/slides/slide1.xml" Id="Rb1d50b692a0349e9" /><Relationship Type="http://schemas.openxmlformats.org/officeDocument/2006/relationships/slide" Target="/ppt/slides/slide2.xml" Id="Re246223019544630" /><Relationship Type="http://schemas.openxmlformats.org/officeDocument/2006/relationships/slide" Target="/ppt/slides/slide3.xml" Id="R0479339d5066424a" /><Relationship Type="http://schemas.openxmlformats.org/officeDocument/2006/relationships/slide" Target="/ppt/slides/slide4.xml" Id="Re1ba10fd64594d1a" /><Relationship Type="http://schemas.openxmlformats.org/officeDocument/2006/relationships/slide" Target="/ppt/slides/slide5.xml" Id="R6e63a931314e4916" /><Relationship Type="http://schemas.openxmlformats.org/officeDocument/2006/relationships/slide" Target="/ppt/slides/slide6.xml" Id="R9b00354d88c141e3" /><Relationship Type="http://schemas.openxmlformats.org/officeDocument/2006/relationships/slide" Target="/ppt/slides/slide7.xml" Id="R103175c8a2fb48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805fbf4d7740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9645004ad4cfc" /><Relationship Type="http://schemas.openxmlformats.org/officeDocument/2006/relationships/theme" Target="/ppt/slideMasters/theme/theme1.xml" Id="R94a0a2a452cb40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39645004ad4c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0dd3ff293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98168dc6964e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78ab00186147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fffd3cc904f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5d0e227b44c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9c65bcb51b49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e804c8a5c4a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 FULLMAKT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 FULLMAKT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REMMAN THEODOR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 FULLMAKT AS</a:t>
            </a:r>
          </a:p>
        </p:txBody>
      </p:sp>
    </p:spTree>
  </p:cSld>
  <p:clrMapOvr>
    <a:masterClrMapping xmlns:a="http://schemas.openxmlformats.org/drawingml/2006/main"/>
  </p:clrMapOvr>
</p:sld>
</file>