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2b615a536b4d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e70c0d22db41a7"/>
  </p:sldMasterIdLst>
  <p:sldIdLst>
    <p:sldId xmlns:r="http://schemas.openxmlformats.org/officeDocument/2006/relationships" id="256" r:id="R52583edfe6c6410a"/>
    <p:sldId xmlns:r="http://schemas.openxmlformats.org/officeDocument/2006/relationships" id="257" r:id="Rdbff6623a3e64c1b"/>
    <p:sldId xmlns:r="http://schemas.openxmlformats.org/officeDocument/2006/relationships" id="258" r:id="R165f380939d04d8c"/>
    <p:sldId xmlns:r="http://schemas.openxmlformats.org/officeDocument/2006/relationships" id="259" r:id="Rd94a41891dab49d0"/>
    <p:sldId xmlns:r="http://schemas.openxmlformats.org/officeDocument/2006/relationships" id="260" r:id="Rb146d11daa3b4771"/>
    <p:sldId xmlns:r="http://schemas.openxmlformats.org/officeDocument/2006/relationships" id="261" r:id="R9a0aad3452694019"/>
    <p:sldId xmlns:r="http://schemas.openxmlformats.org/officeDocument/2006/relationships" id="262" r:id="R759838450b4a4a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e70c0d22db41a7" /><Relationship Type="http://schemas.openxmlformats.org/officeDocument/2006/relationships/slide" Target="/ppt/slides/slide1.xml" Id="R52583edfe6c6410a" /><Relationship Type="http://schemas.openxmlformats.org/officeDocument/2006/relationships/slide" Target="/ppt/slides/slide2.xml" Id="Rdbff6623a3e64c1b" /><Relationship Type="http://schemas.openxmlformats.org/officeDocument/2006/relationships/slide" Target="/ppt/slides/slide3.xml" Id="R165f380939d04d8c" /><Relationship Type="http://schemas.openxmlformats.org/officeDocument/2006/relationships/slide" Target="/ppt/slides/slide4.xml" Id="Rd94a41891dab49d0" /><Relationship Type="http://schemas.openxmlformats.org/officeDocument/2006/relationships/slide" Target="/ppt/slides/slide5.xml" Id="Rb146d11daa3b4771" /><Relationship Type="http://schemas.openxmlformats.org/officeDocument/2006/relationships/slide" Target="/ppt/slides/slide6.xml" Id="R9a0aad3452694019" /><Relationship Type="http://schemas.openxmlformats.org/officeDocument/2006/relationships/slide" Target="/ppt/slides/slide7.xml" Id="R759838450b4a4a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62cd5c9fcf4e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4631369f74116" /><Relationship Type="http://schemas.openxmlformats.org/officeDocument/2006/relationships/theme" Target="/ppt/slideMasters/theme/theme1.xml" Id="R121891ec2dd642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34631369f741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642c6f27f49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30104a41c44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9310666ee43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c270b6a184b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30bd011ae49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22b3ca53b47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0f17c21c84c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BY KAOS SKI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BY KAOS SKI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BY KAOS SKI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BY KAOS SKI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BY KAOS SKI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BY KAOS SKI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6 247 254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363 459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269 045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801 488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3 899 485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BY KAOS SKI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MONGE JAY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RAKNES LARS PETER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BY KAOS SKI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Jernbanesvingen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925 128 457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BY KAOS SKI AS</a:t>
            </a:r>
          </a:p>
        </p:txBody>
      </p:sp>
    </p:spTree>
  </p:cSld>
  <p:clrMapOvr>
    <a:masterClrMapping xmlns:a="http://schemas.openxmlformats.org/drawingml/2006/main"/>
  </p:clrMapOvr>
</p:sld>
</file>