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bfa61d68d848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01cb5c032b4222"/>
  </p:sldMasterIdLst>
  <p:sldIdLst>
    <p:sldId xmlns:r="http://schemas.openxmlformats.org/officeDocument/2006/relationships" id="256" r:id="R30fb7a03f0794d4a"/>
    <p:sldId xmlns:r="http://schemas.openxmlformats.org/officeDocument/2006/relationships" id="257" r:id="R58ca567dd5ec490e"/>
    <p:sldId xmlns:r="http://schemas.openxmlformats.org/officeDocument/2006/relationships" id="258" r:id="R5905e23e94ba4024"/>
    <p:sldId xmlns:r="http://schemas.openxmlformats.org/officeDocument/2006/relationships" id="259" r:id="Rf113301eab6f48cc"/>
    <p:sldId xmlns:r="http://schemas.openxmlformats.org/officeDocument/2006/relationships" id="260" r:id="Rd87c5903fe844380"/>
    <p:sldId xmlns:r="http://schemas.openxmlformats.org/officeDocument/2006/relationships" id="261" r:id="Rcaa4f7110bf9469b"/>
    <p:sldId xmlns:r="http://schemas.openxmlformats.org/officeDocument/2006/relationships" id="262" r:id="Re60e34f28efc42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1cb5c032b4222" /><Relationship Type="http://schemas.openxmlformats.org/officeDocument/2006/relationships/slide" Target="/ppt/slides/slide1.xml" Id="R30fb7a03f0794d4a" /><Relationship Type="http://schemas.openxmlformats.org/officeDocument/2006/relationships/slide" Target="/ppt/slides/slide2.xml" Id="R58ca567dd5ec490e" /><Relationship Type="http://schemas.openxmlformats.org/officeDocument/2006/relationships/slide" Target="/ppt/slides/slide3.xml" Id="R5905e23e94ba4024" /><Relationship Type="http://schemas.openxmlformats.org/officeDocument/2006/relationships/slide" Target="/ppt/slides/slide4.xml" Id="Rf113301eab6f48cc" /><Relationship Type="http://schemas.openxmlformats.org/officeDocument/2006/relationships/slide" Target="/ppt/slides/slide5.xml" Id="Rd87c5903fe844380" /><Relationship Type="http://schemas.openxmlformats.org/officeDocument/2006/relationships/slide" Target="/ppt/slides/slide6.xml" Id="Rcaa4f7110bf9469b" /><Relationship Type="http://schemas.openxmlformats.org/officeDocument/2006/relationships/slide" Target="/ppt/slides/slide7.xml" Id="Re60e34f28efc42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cb0eb31e2640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931ab00834467" /><Relationship Type="http://schemas.openxmlformats.org/officeDocument/2006/relationships/theme" Target="/ppt/slideMasters/theme/theme1.xml" Id="Rf943437e1cf84b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931ab008344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77fbb0ed642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0e172be4b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0253fdf9044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edacadffe4c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9978ddc95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f1306163d44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7062ba96f4e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KUNNECKE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KUNNECKE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2 098 064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2 096 827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FILIP AASE CASPERSEN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925 128 201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KUNNECKE AS</a:t>
            </a:r>
          </a:p>
        </p:txBody>
      </p:sp>
    </p:spTree>
  </p:cSld>
  <p:clrMapOvr>
    <a:masterClrMapping xmlns:a="http://schemas.openxmlformats.org/drawingml/2006/main"/>
  </p:clrMapOvr>
</p:sld>
</file>