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4abb6fdc3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30c56e8aa4bd8"/>
  </p:sldMasterIdLst>
  <p:sldIdLst>
    <p:sldId xmlns:r="http://schemas.openxmlformats.org/officeDocument/2006/relationships" id="256" r:id="R3385fe2120c44cc0"/>
    <p:sldId xmlns:r="http://schemas.openxmlformats.org/officeDocument/2006/relationships" id="257" r:id="R57a8d97f6805419a"/>
    <p:sldId xmlns:r="http://schemas.openxmlformats.org/officeDocument/2006/relationships" id="258" r:id="Rb3e8242501cc4ba7"/>
    <p:sldId xmlns:r="http://schemas.openxmlformats.org/officeDocument/2006/relationships" id="259" r:id="R432d8b143116473a"/>
    <p:sldId xmlns:r="http://schemas.openxmlformats.org/officeDocument/2006/relationships" id="260" r:id="R12aa55dde1b64b7d"/>
    <p:sldId xmlns:r="http://schemas.openxmlformats.org/officeDocument/2006/relationships" id="261" r:id="R72ee8d62a1c24ed6"/>
    <p:sldId xmlns:r="http://schemas.openxmlformats.org/officeDocument/2006/relationships" id="262" r:id="R9c6afbd78c21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30c56e8aa4bd8" /><Relationship Type="http://schemas.openxmlformats.org/officeDocument/2006/relationships/slide" Target="/ppt/slides/slide1.xml" Id="R3385fe2120c44cc0" /><Relationship Type="http://schemas.openxmlformats.org/officeDocument/2006/relationships/slide" Target="/ppt/slides/slide2.xml" Id="R57a8d97f6805419a" /><Relationship Type="http://schemas.openxmlformats.org/officeDocument/2006/relationships/slide" Target="/ppt/slides/slide3.xml" Id="Rb3e8242501cc4ba7" /><Relationship Type="http://schemas.openxmlformats.org/officeDocument/2006/relationships/slide" Target="/ppt/slides/slide4.xml" Id="R432d8b143116473a" /><Relationship Type="http://schemas.openxmlformats.org/officeDocument/2006/relationships/slide" Target="/ppt/slides/slide5.xml" Id="R12aa55dde1b64b7d" /><Relationship Type="http://schemas.openxmlformats.org/officeDocument/2006/relationships/slide" Target="/ppt/slides/slide6.xml" Id="R72ee8d62a1c24ed6" /><Relationship Type="http://schemas.openxmlformats.org/officeDocument/2006/relationships/slide" Target="/ppt/slides/slide7.xml" Id="R9c6afbd78c21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867e184c147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8a85c2c2043db" /><Relationship Type="http://schemas.openxmlformats.org/officeDocument/2006/relationships/theme" Target="/ppt/slideMasters/theme/theme1.xml" Id="R455575242126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8a85c2c2043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7d303291b4e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cba9b30fe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0181aabb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8c303f4144e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dd25b16d7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4958a0444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ef9794d44a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TOJAN INVEST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1 384 866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1 393 517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JANSRUD TOM GERHARD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Grøttings veg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TOJAN INVEST AS</a:t>
            </a:r>
          </a:p>
        </p:txBody>
      </p:sp>
    </p:spTree>
  </p:cSld>
  <p:clrMapOvr>
    <a:masterClrMapping xmlns:a="http://schemas.openxmlformats.org/drawingml/2006/main"/>
  </p:clrMapOvr>
</p:sld>
</file>