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c096959b0f4a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2f7f25363b40e2"/>
  </p:sldMasterIdLst>
  <p:sldIdLst>
    <p:sldId xmlns:r="http://schemas.openxmlformats.org/officeDocument/2006/relationships" id="256" r:id="R43fd140b208844b5"/>
    <p:sldId xmlns:r="http://schemas.openxmlformats.org/officeDocument/2006/relationships" id="257" r:id="Rb564f53426a84f7f"/>
    <p:sldId xmlns:r="http://schemas.openxmlformats.org/officeDocument/2006/relationships" id="258" r:id="Ra19e764b745142e8"/>
    <p:sldId xmlns:r="http://schemas.openxmlformats.org/officeDocument/2006/relationships" id="259" r:id="R610cd74c6e3c4753"/>
    <p:sldId xmlns:r="http://schemas.openxmlformats.org/officeDocument/2006/relationships" id="260" r:id="R1798b5dd822c4f8b"/>
    <p:sldId xmlns:r="http://schemas.openxmlformats.org/officeDocument/2006/relationships" id="261" r:id="R6ed08c2cac984923"/>
    <p:sldId xmlns:r="http://schemas.openxmlformats.org/officeDocument/2006/relationships" id="262" r:id="R1ec02dcee36d47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2f7f25363b40e2" /><Relationship Type="http://schemas.openxmlformats.org/officeDocument/2006/relationships/slide" Target="/ppt/slides/slide1.xml" Id="R43fd140b208844b5" /><Relationship Type="http://schemas.openxmlformats.org/officeDocument/2006/relationships/slide" Target="/ppt/slides/slide2.xml" Id="Rb564f53426a84f7f" /><Relationship Type="http://schemas.openxmlformats.org/officeDocument/2006/relationships/slide" Target="/ppt/slides/slide3.xml" Id="Ra19e764b745142e8" /><Relationship Type="http://schemas.openxmlformats.org/officeDocument/2006/relationships/slide" Target="/ppt/slides/slide4.xml" Id="R610cd74c6e3c4753" /><Relationship Type="http://schemas.openxmlformats.org/officeDocument/2006/relationships/slide" Target="/ppt/slides/slide5.xml" Id="R1798b5dd822c4f8b" /><Relationship Type="http://schemas.openxmlformats.org/officeDocument/2006/relationships/slide" Target="/ppt/slides/slide6.xml" Id="R6ed08c2cac984923" /><Relationship Type="http://schemas.openxmlformats.org/officeDocument/2006/relationships/slide" Target="/ppt/slides/slide7.xml" Id="R1ec02dcee36d47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e111d524674c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d815f06ad4c0a" /><Relationship Type="http://schemas.openxmlformats.org/officeDocument/2006/relationships/theme" Target="/ppt/slideMasters/theme/theme1.xml" Id="R73a9e73c219f4c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3d815f06ad4c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72f61241cc45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6bd1b42b04c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f324f6f6940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37a2bf3f543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a4a27727941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a48a1a04345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0a9dfa9ec49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JESSHEIMLOGOPEDENE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JESSHEIMLOGOPEDENE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4 624 323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261 487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251 698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1 573 909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2 134 635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BRENNUM ANNA KARIN 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HOLST-LARSEN ELIN SYNNØVE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Ringvegen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2066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925 116 351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JESSHEIMLOGOPEDENE AS</a:t>
            </a:r>
          </a:p>
        </p:txBody>
      </p:sp>
    </p:spTree>
  </p:cSld>
  <p:clrMapOvr>
    <a:masterClrMapping xmlns:a="http://schemas.openxmlformats.org/drawingml/2006/main"/>
  </p:clrMapOvr>
</p:sld>
</file>