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f4412ea59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25aa089df548cd"/>
  </p:sldMasterIdLst>
  <p:sldIdLst>
    <p:sldId xmlns:r="http://schemas.openxmlformats.org/officeDocument/2006/relationships" id="256" r:id="Rdb4ca00809804771"/>
    <p:sldId xmlns:r="http://schemas.openxmlformats.org/officeDocument/2006/relationships" id="257" r:id="R69f6025976324568"/>
    <p:sldId xmlns:r="http://schemas.openxmlformats.org/officeDocument/2006/relationships" id="258" r:id="R8551cdc737a44cc5"/>
    <p:sldId xmlns:r="http://schemas.openxmlformats.org/officeDocument/2006/relationships" id="259" r:id="Rdcd05b412a344414"/>
    <p:sldId xmlns:r="http://schemas.openxmlformats.org/officeDocument/2006/relationships" id="260" r:id="R9f4eb0b9163a49bb"/>
    <p:sldId xmlns:r="http://schemas.openxmlformats.org/officeDocument/2006/relationships" id="261" r:id="Rc51d1930ba8246de"/>
    <p:sldId xmlns:r="http://schemas.openxmlformats.org/officeDocument/2006/relationships" id="262" r:id="R31b3e8f85904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5aa089df548cd" /><Relationship Type="http://schemas.openxmlformats.org/officeDocument/2006/relationships/slide" Target="/ppt/slides/slide1.xml" Id="Rdb4ca00809804771" /><Relationship Type="http://schemas.openxmlformats.org/officeDocument/2006/relationships/slide" Target="/ppt/slides/slide2.xml" Id="R69f6025976324568" /><Relationship Type="http://schemas.openxmlformats.org/officeDocument/2006/relationships/slide" Target="/ppt/slides/slide3.xml" Id="R8551cdc737a44cc5" /><Relationship Type="http://schemas.openxmlformats.org/officeDocument/2006/relationships/slide" Target="/ppt/slides/slide4.xml" Id="Rdcd05b412a344414" /><Relationship Type="http://schemas.openxmlformats.org/officeDocument/2006/relationships/slide" Target="/ppt/slides/slide5.xml" Id="R9f4eb0b9163a49bb" /><Relationship Type="http://schemas.openxmlformats.org/officeDocument/2006/relationships/slide" Target="/ppt/slides/slide6.xml" Id="Rc51d1930ba8246de" /><Relationship Type="http://schemas.openxmlformats.org/officeDocument/2006/relationships/slide" Target="/ppt/slides/slide7.xml" Id="R31b3e8f85904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d238acaee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eec81e3c3409b" /><Relationship Type="http://schemas.openxmlformats.org/officeDocument/2006/relationships/theme" Target="/ppt/slideMasters/theme/theme1.xml" Id="R3c5e60ed4676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1eec81e3c3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6614438ce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d1fa304f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3c7616b8b44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b75981eed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a69b4759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652cfa0c49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7373149ce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ENERGI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193 595 000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378 483 000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KOMMUNE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KOMMUNE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MIDT-TELEMARK KOMMUNE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KOMMUNE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925 110 671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ENERGI AS</a:t>
            </a:r>
          </a:p>
        </p:txBody>
      </p:sp>
    </p:spTree>
  </p:cSld>
  <p:clrMapOvr>
    <a:masterClrMapping xmlns:a="http://schemas.openxmlformats.org/drawingml/2006/main"/>
  </p:clrMapOvr>
</p:sld>
</file>