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e171819dc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02b23d7cf4159"/>
  </p:sldMasterIdLst>
  <p:sldIdLst>
    <p:sldId xmlns:r="http://schemas.openxmlformats.org/officeDocument/2006/relationships" id="256" r:id="R3311188c84734852"/>
    <p:sldId xmlns:r="http://schemas.openxmlformats.org/officeDocument/2006/relationships" id="257" r:id="Rf9e4c1841c00418b"/>
    <p:sldId xmlns:r="http://schemas.openxmlformats.org/officeDocument/2006/relationships" id="258" r:id="R5f29e54e347c4f48"/>
    <p:sldId xmlns:r="http://schemas.openxmlformats.org/officeDocument/2006/relationships" id="259" r:id="R8e7d411903e5403a"/>
    <p:sldId xmlns:r="http://schemas.openxmlformats.org/officeDocument/2006/relationships" id="260" r:id="R6f20f6e4312a4f19"/>
    <p:sldId xmlns:r="http://schemas.openxmlformats.org/officeDocument/2006/relationships" id="261" r:id="R6aff2790f8b5406a"/>
    <p:sldId xmlns:r="http://schemas.openxmlformats.org/officeDocument/2006/relationships" id="262" r:id="R383a7bff37ad47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02b23d7cf4159" /><Relationship Type="http://schemas.openxmlformats.org/officeDocument/2006/relationships/slide" Target="/ppt/slides/slide1.xml" Id="R3311188c84734852" /><Relationship Type="http://schemas.openxmlformats.org/officeDocument/2006/relationships/slide" Target="/ppt/slides/slide2.xml" Id="Rf9e4c1841c00418b" /><Relationship Type="http://schemas.openxmlformats.org/officeDocument/2006/relationships/slide" Target="/ppt/slides/slide3.xml" Id="R5f29e54e347c4f48" /><Relationship Type="http://schemas.openxmlformats.org/officeDocument/2006/relationships/slide" Target="/ppt/slides/slide4.xml" Id="R8e7d411903e5403a" /><Relationship Type="http://schemas.openxmlformats.org/officeDocument/2006/relationships/slide" Target="/ppt/slides/slide5.xml" Id="R6f20f6e4312a4f19" /><Relationship Type="http://schemas.openxmlformats.org/officeDocument/2006/relationships/slide" Target="/ppt/slides/slide6.xml" Id="R6aff2790f8b5406a" /><Relationship Type="http://schemas.openxmlformats.org/officeDocument/2006/relationships/slide" Target="/ppt/slides/slide7.xml" Id="R383a7bff37ad47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963932c33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7d7a2cea14440" /><Relationship Type="http://schemas.openxmlformats.org/officeDocument/2006/relationships/theme" Target="/ppt/slideMasters/theme/theme1.xml" Id="R816a7fccc627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7d7a2cea1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56c34de15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2e6f3ac2a48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7845ebd6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1a0d49b7d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c556eb6f44a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840890f6d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f165c7795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