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e1c54cf17945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02aa9c02cd40e0"/>
  </p:sldMasterIdLst>
  <p:sldIdLst>
    <p:sldId xmlns:r="http://schemas.openxmlformats.org/officeDocument/2006/relationships" id="256" r:id="Rcf2d8a442e7f496a"/>
    <p:sldId xmlns:r="http://schemas.openxmlformats.org/officeDocument/2006/relationships" id="257" r:id="R093d5789066a4c65"/>
    <p:sldId xmlns:r="http://schemas.openxmlformats.org/officeDocument/2006/relationships" id="258" r:id="R2cc35e0bbd1f44ff"/>
    <p:sldId xmlns:r="http://schemas.openxmlformats.org/officeDocument/2006/relationships" id="259" r:id="R8dc744a3ec4e494c"/>
    <p:sldId xmlns:r="http://schemas.openxmlformats.org/officeDocument/2006/relationships" id="260" r:id="R590678063e5d4c97"/>
    <p:sldId xmlns:r="http://schemas.openxmlformats.org/officeDocument/2006/relationships" id="261" r:id="Rb341509293c640d6"/>
    <p:sldId xmlns:r="http://schemas.openxmlformats.org/officeDocument/2006/relationships" id="262" r:id="R909f058e94fa4f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2aa9c02cd40e0" /><Relationship Type="http://schemas.openxmlformats.org/officeDocument/2006/relationships/slide" Target="/ppt/slides/slide1.xml" Id="Rcf2d8a442e7f496a" /><Relationship Type="http://schemas.openxmlformats.org/officeDocument/2006/relationships/slide" Target="/ppt/slides/slide2.xml" Id="R093d5789066a4c65" /><Relationship Type="http://schemas.openxmlformats.org/officeDocument/2006/relationships/slide" Target="/ppt/slides/slide3.xml" Id="R2cc35e0bbd1f44ff" /><Relationship Type="http://schemas.openxmlformats.org/officeDocument/2006/relationships/slide" Target="/ppt/slides/slide4.xml" Id="R8dc744a3ec4e494c" /><Relationship Type="http://schemas.openxmlformats.org/officeDocument/2006/relationships/slide" Target="/ppt/slides/slide5.xml" Id="R590678063e5d4c97" /><Relationship Type="http://schemas.openxmlformats.org/officeDocument/2006/relationships/slide" Target="/ppt/slides/slide6.xml" Id="Rb341509293c640d6" /><Relationship Type="http://schemas.openxmlformats.org/officeDocument/2006/relationships/slide" Target="/ppt/slides/slide7.xml" Id="R909f058e94fa4f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5e6a2b2cc45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5832ee01e4702" /><Relationship Type="http://schemas.openxmlformats.org/officeDocument/2006/relationships/theme" Target="/ppt/slideMasters/theme/theme1.xml" Id="R93dd5f5c1bb345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65832ee01e47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dd715507641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31c6b10264c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9219750c8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2d80180cf47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6e52943ce48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0a8ac157940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9b9a576a34b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OAK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OAK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OAK EQUITY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OAK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OAK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OAK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−926 972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−1 611 668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4 576 878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OAK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PIBLI HOLDING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JA9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OAK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Flåtankroken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OAK EQUITY AS</a:t>
            </a:r>
          </a:p>
        </p:txBody>
      </p:sp>
    </p:spTree>
  </p:cSld>
  <p:clrMapOvr>
    <a:masterClrMapping xmlns:a="http://schemas.openxmlformats.org/drawingml/2006/main"/>
  </p:clrMapOvr>
</p:sld>
</file>