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03c8a8bdf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c7bedbef654572"/>
  </p:sldMasterIdLst>
  <p:sldIdLst>
    <p:sldId xmlns:r="http://schemas.openxmlformats.org/officeDocument/2006/relationships" id="256" r:id="R327554da759e42ec"/>
    <p:sldId xmlns:r="http://schemas.openxmlformats.org/officeDocument/2006/relationships" id="257" r:id="R7a6b1326b0014f90"/>
    <p:sldId xmlns:r="http://schemas.openxmlformats.org/officeDocument/2006/relationships" id="258" r:id="Rf2e8c1b89dec4877"/>
    <p:sldId xmlns:r="http://schemas.openxmlformats.org/officeDocument/2006/relationships" id="259" r:id="R586502e77f1a4b5b"/>
    <p:sldId xmlns:r="http://schemas.openxmlformats.org/officeDocument/2006/relationships" id="260" r:id="R0e3dab4a5e1f41ee"/>
    <p:sldId xmlns:r="http://schemas.openxmlformats.org/officeDocument/2006/relationships" id="261" r:id="R9b483d500c1f4033"/>
    <p:sldId xmlns:r="http://schemas.openxmlformats.org/officeDocument/2006/relationships" id="262" r:id="R4e202337b16e43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7bedbef654572" /><Relationship Type="http://schemas.openxmlformats.org/officeDocument/2006/relationships/slide" Target="/ppt/slides/slide1.xml" Id="R327554da759e42ec" /><Relationship Type="http://schemas.openxmlformats.org/officeDocument/2006/relationships/slide" Target="/ppt/slides/slide2.xml" Id="R7a6b1326b0014f90" /><Relationship Type="http://schemas.openxmlformats.org/officeDocument/2006/relationships/slide" Target="/ppt/slides/slide3.xml" Id="Rf2e8c1b89dec4877" /><Relationship Type="http://schemas.openxmlformats.org/officeDocument/2006/relationships/slide" Target="/ppt/slides/slide4.xml" Id="R586502e77f1a4b5b" /><Relationship Type="http://schemas.openxmlformats.org/officeDocument/2006/relationships/slide" Target="/ppt/slides/slide5.xml" Id="R0e3dab4a5e1f41ee" /><Relationship Type="http://schemas.openxmlformats.org/officeDocument/2006/relationships/slide" Target="/ppt/slides/slide6.xml" Id="R9b483d500c1f4033" /><Relationship Type="http://schemas.openxmlformats.org/officeDocument/2006/relationships/slide" Target="/ppt/slides/slide7.xml" Id="R4e202337b16e43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dabd8cb9543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021b3c3b14a32" /><Relationship Type="http://schemas.openxmlformats.org/officeDocument/2006/relationships/theme" Target="/ppt/slideMasters/theme/theme1.xml" Id="R14a8b16aae18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c021b3c3b14a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198fa196e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5138eb04841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3923c89254e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985e59ed344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9cdffab4745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bb99a7eeb44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284925fdd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RESIDENTIAL DEVELOPMENT FUND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RESIDENTIAL DEVELOPMENT FUND 1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MERCUR CAPITAL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925 098 159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RESIDENTIAL DEVELOPMENT FUND 1 AS</a:t>
            </a:r>
          </a:p>
        </p:txBody>
      </p:sp>
    </p:spTree>
  </p:cSld>
  <p:clrMapOvr>
    <a:masterClrMapping xmlns:a="http://schemas.openxmlformats.org/drawingml/2006/main"/>
  </p:clrMapOvr>
</p:sld>
</file>