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36239d631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5e398e4e24b2c"/>
  </p:sldMasterIdLst>
  <p:sldIdLst>
    <p:sldId xmlns:r="http://schemas.openxmlformats.org/officeDocument/2006/relationships" id="256" r:id="Rce12923214f349e8"/>
    <p:sldId xmlns:r="http://schemas.openxmlformats.org/officeDocument/2006/relationships" id="257" r:id="R36047e07943b4bb5"/>
    <p:sldId xmlns:r="http://schemas.openxmlformats.org/officeDocument/2006/relationships" id="258" r:id="R292710fbfa0648ca"/>
    <p:sldId xmlns:r="http://schemas.openxmlformats.org/officeDocument/2006/relationships" id="259" r:id="R8b4add78a818497a"/>
    <p:sldId xmlns:r="http://schemas.openxmlformats.org/officeDocument/2006/relationships" id="260" r:id="Ref20327b63f54d3f"/>
    <p:sldId xmlns:r="http://schemas.openxmlformats.org/officeDocument/2006/relationships" id="261" r:id="Rb5f5c022a4954ae5"/>
    <p:sldId xmlns:r="http://schemas.openxmlformats.org/officeDocument/2006/relationships" id="262" r:id="R8ab03314e6d74b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5e398e4e24b2c" /><Relationship Type="http://schemas.openxmlformats.org/officeDocument/2006/relationships/slide" Target="/ppt/slides/slide1.xml" Id="Rce12923214f349e8" /><Relationship Type="http://schemas.openxmlformats.org/officeDocument/2006/relationships/slide" Target="/ppt/slides/slide2.xml" Id="R36047e07943b4bb5" /><Relationship Type="http://schemas.openxmlformats.org/officeDocument/2006/relationships/slide" Target="/ppt/slides/slide3.xml" Id="R292710fbfa0648ca" /><Relationship Type="http://schemas.openxmlformats.org/officeDocument/2006/relationships/slide" Target="/ppt/slides/slide4.xml" Id="R8b4add78a818497a" /><Relationship Type="http://schemas.openxmlformats.org/officeDocument/2006/relationships/slide" Target="/ppt/slides/slide5.xml" Id="Ref20327b63f54d3f" /><Relationship Type="http://schemas.openxmlformats.org/officeDocument/2006/relationships/slide" Target="/ppt/slides/slide6.xml" Id="Rb5f5c022a4954ae5" /><Relationship Type="http://schemas.openxmlformats.org/officeDocument/2006/relationships/slide" Target="/ppt/slides/slide7.xml" Id="R8ab03314e6d74b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7bb8474f84f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6148634264270" /><Relationship Type="http://schemas.openxmlformats.org/officeDocument/2006/relationships/theme" Target="/ppt/slideMasters/theme/theme1.xml" Id="Rbb539d6ae1a746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f614863426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73391890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0bc08e640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00db2384b4c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6519a8c5c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ba5df154f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61ee1c4e946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c62285ff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