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fa49cfaf0946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139211357044b3"/>
  </p:sldMasterIdLst>
  <p:sldIdLst>
    <p:sldId xmlns:r="http://schemas.openxmlformats.org/officeDocument/2006/relationships" id="256" r:id="R2270735aefbb49f1"/>
    <p:sldId xmlns:r="http://schemas.openxmlformats.org/officeDocument/2006/relationships" id="257" r:id="Rd0bde6f5ab844bde"/>
    <p:sldId xmlns:r="http://schemas.openxmlformats.org/officeDocument/2006/relationships" id="258" r:id="R14fcc710b26145cb"/>
    <p:sldId xmlns:r="http://schemas.openxmlformats.org/officeDocument/2006/relationships" id="259" r:id="Ra32c9dbe9b68432d"/>
    <p:sldId xmlns:r="http://schemas.openxmlformats.org/officeDocument/2006/relationships" id="260" r:id="R1f68ecfbb7e54a8d"/>
    <p:sldId xmlns:r="http://schemas.openxmlformats.org/officeDocument/2006/relationships" id="261" r:id="Rf9205b94d52d4cac"/>
    <p:sldId xmlns:r="http://schemas.openxmlformats.org/officeDocument/2006/relationships" id="262" r:id="Rd38b3d28e8ed40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39211357044b3" /><Relationship Type="http://schemas.openxmlformats.org/officeDocument/2006/relationships/slide" Target="/ppt/slides/slide1.xml" Id="R2270735aefbb49f1" /><Relationship Type="http://schemas.openxmlformats.org/officeDocument/2006/relationships/slide" Target="/ppt/slides/slide2.xml" Id="Rd0bde6f5ab844bde" /><Relationship Type="http://schemas.openxmlformats.org/officeDocument/2006/relationships/slide" Target="/ppt/slides/slide3.xml" Id="R14fcc710b26145cb" /><Relationship Type="http://schemas.openxmlformats.org/officeDocument/2006/relationships/slide" Target="/ppt/slides/slide4.xml" Id="Ra32c9dbe9b68432d" /><Relationship Type="http://schemas.openxmlformats.org/officeDocument/2006/relationships/slide" Target="/ppt/slides/slide5.xml" Id="R1f68ecfbb7e54a8d" /><Relationship Type="http://schemas.openxmlformats.org/officeDocument/2006/relationships/slide" Target="/ppt/slides/slide6.xml" Id="Rf9205b94d52d4cac" /><Relationship Type="http://schemas.openxmlformats.org/officeDocument/2006/relationships/slide" Target="/ppt/slides/slide7.xml" Id="Rd38b3d28e8ed40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37378446f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f224b3081487d" /><Relationship Type="http://schemas.openxmlformats.org/officeDocument/2006/relationships/theme" Target="/ppt/slideMasters/theme/theme1.xml" Id="R54cf9f0953fd4d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df224b308148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82c7d22fc42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5f58c6ce14f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0886e7262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b3f4499324a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16cbccabd42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7313438714d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d0efc5369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OSTEM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STEMSHAUG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 Stemshaug, Holtvegen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925 081 884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