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8492b3f13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8e694212742c0"/>
  </p:sldMasterIdLst>
  <p:sldIdLst>
    <p:sldId xmlns:r="http://schemas.openxmlformats.org/officeDocument/2006/relationships" id="256" r:id="Rf03dd1cb49b94dac"/>
    <p:sldId xmlns:r="http://schemas.openxmlformats.org/officeDocument/2006/relationships" id="257" r:id="Rfd6e4e6a771c49c5"/>
    <p:sldId xmlns:r="http://schemas.openxmlformats.org/officeDocument/2006/relationships" id="258" r:id="Re0a04acf25644690"/>
    <p:sldId xmlns:r="http://schemas.openxmlformats.org/officeDocument/2006/relationships" id="259" r:id="R57e24078764e4157"/>
    <p:sldId xmlns:r="http://schemas.openxmlformats.org/officeDocument/2006/relationships" id="260" r:id="Rad260840256d4188"/>
    <p:sldId xmlns:r="http://schemas.openxmlformats.org/officeDocument/2006/relationships" id="261" r:id="Rf683b299f4b34385"/>
    <p:sldId xmlns:r="http://schemas.openxmlformats.org/officeDocument/2006/relationships" id="262" r:id="Rcda8f8b1daac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8e694212742c0" /><Relationship Type="http://schemas.openxmlformats.org/officeDocument/2006/relationships/slide" Target="/ppt/slides/slide1.xml" Id="Rf03dd1cb49b94dac" /><Relationship Type="http://schemas.openxmlformats.org/officeDocument/2006/relationships/slide" Target="/ppt/slides/slide2.xml" Id="Rfd6e4e6a771c49c5" /><Relationship Type="http://schemas.openxmlformats.org/officeDocument/2006/relationships/slide" Target="/ppt/slides/slide3.xml" Id="Re0a04acf25644690" /><Relationship Type="http://schemas.openxmlformats.org/officeDocument/2006/relationships/slide" Target="/ppt/slides/slide4.xml" Id="R57e24078764e4157" /><Relationship Type="http://schemas.openxmlformats.org/officeDocument/2006/relationships/slide" Target="/ppt/slides/slide5.xml" Id="Rad260840256d4188" /><Relationship Type="http://schemas.openxmlformats.org/officeDocument/2006/relationships/slide" Target="/ppt/slides/slide6.xml" Id="Rf683b299f4b34385" /><Relationship Type="http://schemas.openxmlformats.org/officeDocument/2006/relationships/slide" Target="/ppt/slides/slide7.xml" Id="Rcda8f8b1daac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57ea873424e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c36ef3fe34bec" /><Relationship Type="http://schemas.openxmlformats.org/officeDocument/2006/relationships/theme" Target="/ppt/slideMasters/theme/theme1.xml" Id="Rc895f841dbfa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bc36ef3fe34b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688faa4214e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e604c225d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f1210e6244a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311f45497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0d9d53f634c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31fc9a1074b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6382884ed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MIMATO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MIMATO INVEST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380 010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4 004 713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TOBIASSEN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Steinar Tobiassen, Sandeheia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925 077 828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MIMATO INVEST AS</a:t>
            </a:r>
          </a:p>
        </p:txBody>
      </p:sp>
    </p:spTree>
  </p:cSld>
  <p:clrMapOvr>
    <a:masterClrMapping xmlns:a="http://schemas.openxmlformats.org/drawingml/2006/main"/>
  </p:clrMapOvr>
</p:sld>
</file>