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6a1bf18bf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05d8e45534f0b"/>
  </p:sldMasterIdLst>
  <p:sldIdLst>
    <p:sldId xmlns:r="http://schemas.openxmlformats.org/officeDocument/2006/relationships" id="256" r:id="R36f7bd95ea0f4daf"/>
    <p:sldId xmlns:r="http://schemas.openxmlformats.org/officeDocument/2006/relationships" id="257" r:id="R0065ec9805524717"/>
    <p:sldId xmlns:r="http://schemas.openxmlformats.org/officeDocument/2006/relationships" id="258" r:id="R1b375ff560f54b46"/>
    <p:sldId xmlns:r="http://schemas.openxmlformats.org/officeDocument/2006/relationships" id="259" r:id="R0170e31f778e4961"/>
    <p:sldId xmlns:r="http://schemas.openxmlformats.org/officeDocument/2006/relationships" id="260" r:id="Rb276f087ae844578"/>
    <p:sldId xmlns:r="http://schemas.openxmlformats.org/officeDocument/2006/relationships" id="261" r:id="Ra387fe238d1041d0"/>
    <p:sldId xmlns:r="http://schemas.openxmlformats.org/officeDocument/2006/relationships" id="262" r:id="R59f8010d5ad84d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05d8e45534f0b" /><Relationship Type="http://schemas.openxmlformats.org/officeDocument/2006/relationships/slide" Target="/ppt/slides/slide1.xml" Id="R36f7bd95ea0f4daf" /><Relationship Type="http://schemas.openxmlformats.org/officeDocument/2006/relationships/slide" Target="/ppt/slides/slide2.xml" Id="R0065ec9805524717" /><Relationship Type="http://schemas.openxmlformats.org/officeDocument/2006/relationships/slide" Target="/ppt/slides/slide3.xml" Id="R1b375ff560f54b46" /><Relationship Type="http://schemas.openxmlformats.org/officeDocument/2006/relationships/slide" Target="/ppt/slides/slide4.xml" Id="R0170e31f778e4961" /><Relationship Type="http://schemas.openxmlformats.org/officeDocument/2006/relationships/slide" Target="/ppt/slides/slide5.xml" Id="Rb276f087ae844578" /><Relationship Type="http://schemas.openxmlformats.org/officeDocument/2006/relationships/slide" Target="/ppt/slides/slide6.xml" Id="Ra387fe238d1041d0" /><Relationship Type="http://schemas.openxmlformats.org/officeDocument/2006/relationships/slide" Target="/ppt/slides/slide7.xml" Id="R59f8010d5ad84d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820df03a548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6df566e7e4701" /><Relationship Type="http://schemas.openxmlformats.org/officeDocument/2006/relationships/theme" Target="/ppt/slideMasters/theme/theme1.xml" Id="Rbef4de345a97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26df566e7e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f37472aee40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2a2cc6c764e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a193da56a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9c0a5d59d4f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08877975846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38f3b953748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840a0a1fb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BILUTLEIE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BILUTLEIE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BILUTLEIE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BILUTLEIE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BILUTLEIE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BILUTLEIE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BILUTLEIE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ARNTSEN ALEKSANDER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RHO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BILUTLEIE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925 065 692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BILUTLEIE NOR AS</a:t>
            </a:r>
          </a:p>
        </p:txBody>
      </p:sp>
    </p:spTree>
  </p:cSld>
  <p:clrMapOvr>
    <a:masterClrMapping xmlns:a="http://schemas.openxmlformats.org/drawingml/2006/main"/>
  </p:clrMapOvr>
</p:sld>
</file>