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7f5dc708b64b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94020a69864184"/>
  </p:sldMasterIdLst>
  <p:sldIdLst>
    <p:sldId xmlns:r="http://schemas.openxmlformats.org/officeDocument/2006/relationships" id="256" r:id="R0db3276010464496"/>
    <p:sldId xmlns:r="http://schemas.openxmlformats.org/officeDocument/2006/relationships" id="257" r:id="Ra58630d7e5624486"/>
    <p:sldId xmlns:r="http://schemas.openxmlformats.org/officeDocument/2006/relationships" id="258" r:id="R2c86b5b8bf114428"/>
    <p:sldId xmlns:r="http://schemas.openxmlformats.org/officeDocument/2006/relationships" id="259" r:id="R1583230dabdb46d6"/>
    <p:sldId xmlns:r="http://schemas.openxmlformats.org/officeDocument/2006/relationships" id="260" r:id="R829eaa08794b4d1e"/>
    <p:sldId xmlns:r="http://schemas.openxmlformats.org/officeDocument/2006/relationships" id="261" r:id="Rb68469008b5a44f0"/>
    <p:sldId xmlns:r="http://schemas.openxmlformats.org/officeDocument/2006/relationships" id="262" r:id="R36dc81a6716742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94020a69864184" /><Relationship Type="http://schemas.openxmlformats.org/officeDocument/2006/relationships/slide" Target="/ppt/slides/slide1.xml" Id="R0db3276010464496" /><Relationship Type="http://schemas.openxmlformats.org/officeDocument/2006/relationships/slide" Target="/ppt/slides/slide2.xml" Id="Ra58630d7e5624486" /><Relationship Type="http://schemas.openxmlformats.org/officeDocument/2006/relationships/slide" Target="/ppt/slides/slide3.xml" Id="R2c86b5b8bf114428" /><Relationship Type="http://schemas.openxmlformats.org/officeDocument/2006/relationships/slide" Target="/ppt/slides/slide4.xml" Id="R1583230dabdb46d6" /><Relationship Type="http://schemas.openxmlformats.org/officeDocument/2006/relationships/slide" Target="/ppt/slides/slide5.xml" Id="R829eaa08794b4d1e" /><Relationship Type="http://schemas.openxmlformats.org/officeDocument/2006/relationships/slide" Target="/ppt/slides/slide6.xml" Id="Rb68469008b5a44f0" /><Relationship Type="http://schemas.openxmlformats.org/officeDocument/2006/relationships/slide" Target="/ppt/slides/slide7.xml" Id="R36dc81a6716742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bc08cce0f94e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13a7bd27ae41c4" /><Relationship Type="http://schemas.openxmlformats.org/officeDocument/2006/relationships/theme" Target="/ppt/slideMasters/theme/theme1.xml" Id="Rd27284fe1f5143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13a7bd27ae41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e72d37d3544c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86673fc61048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fef1c563b4a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2998df2db4f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0c5922786142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59b5fe6cad48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88e7b95b7a4b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BSE AS ble etablert [år] og holder til i Åfjord.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389 984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−123 350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1 096 839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2 603 825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LADEGU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Furuhaugen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7170 Åfjord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925 058 769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BSE AS</a:t>
            </a:r>
          </a:p>
        </p:txBody>
      </p:sp>
    </p:spTree>
  </p:cSld>
  <p:clrMapOvr>
    <a:masterClrMapping xmlns:a="http://schemas.openxmlformats.org/drawingml/2006/main"/>
  </p:clrMapOvr>
</p:sld>
</file>