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ded33c39c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3ef9c35f64623"/>
  </p:sldMasterIdLst>
  <p:sldIdLst>
    <p:sldId xmlns:r="http://schemas.openxmlformats.org/officeDocument/2006/relationships" id="256" r:id="R3f3b7ceaba0d4e96"/>
    <p:sldId xmlns:r="http://schemas.openxmlformats.org/officeDocument/2006/relationships" id="257" r:id="Reeb96b62761e461c"/>
    <p:sldId xmlns:r="http://schemas.openxmlformats.org/officeDocument/2006/relationships" id="258" r:id="R345b7a27dfe24497"/>
    <p:sldId xmlns:r="http://schemas.openxmlformats.org/officeDocument/2006/relationships" id="259" r:id="Re02e41e3ef3248ec"/>
    <p:sldId xmlns:r="http://schemas.openxmlformats.org/officeDocument/2006/relationships" id="260" r:id="R4117fe1ae5d34316"/>
    <p:sldId xmlns:r="http://schemas.openxmlformats.org/officeDocument/2006/relationships" id="261" r:id="Rf6222ee94d97425b"/>
    <p:sldId xmlns:r="http://schemas.openxmlformats.org/officeDocument/2006/relationships" id="262" r:id="Rd5bf07e37f91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3ef9c35f64623" /><Relationship Type="http://schemas.openxmlformats.org/officeDocument/2006/relationships/slide" Target="/ppt/slides/slide1.xml" Id="R3f3b7ceaba0d4e96" /><Relationship Type="http://schemas.openxmlformats.org/officeDocument/2006/relationships/slide" Target="/ppt/slides/slide2.xml" Id="Reeb96b62761e461c" /><Relationship Type="http://schemas.openxmlformats.org/officeDocument/2006/relationships/slide" Target="/ppt/slides/slide3.xml" Id="R345b7a27dfe24497" /><Relationship Type="http://schemas.openxmlformats.org/officeDocument/2006/relationships/slide" Target="/ppt/slides/slide4.xml" Id="Re02e41e3ef3248ec" /><Relationship Type="http://schemas.openxmlformats.org/officeDocument/2006/relationships/slide" Target="/ppt/slides/slide5.xml" Id="R4117fe1ae5d34316" /><Relationship Type="http://schemas.openxmlformats.org/officeDocument/2006/relationships/slide" Target="/ppt/slides/slide6.xml" Id="Rf6222ee94d97425b" /><Relationship Type="http://schemas.openxmlformats.org/officeDocument/2006/relationships/slide" Target="/ppt/slides/slide7.xml" Id="Rd5bf07e37f91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c10270a6d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2dff57ce9483c" /><Relationship Type="http://schemas.openxmlformats.org/officeDocument/2006/relationships/theme" Target="/ppt/slideMasters/theme/theme1.xml" Id="R435c98d17e32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2dff57ce9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e6e902d85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5ecf8cf87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58f908046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95d090bb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ef88c9f8e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600ef08184f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46ea0e53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LØNNING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INVESTERING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17 919 544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17 919 544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Hovlandsvegen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925 044 091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