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06195ae8764e6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d8acd50774988"/>
  </p:sldMasterIdLst>
  <p:sldIdLst>
    <p:sldId xmlns:r="http://schemas.openxmlformats.org/officeDocument/2006/relationships" id="256" r:id="R3ba29a6e8f8b414f"/>
    <p:sldId xmlns:r="http://schemas.openxmlformats.org/officeDocument/2006/relationships" id="257" r:id="R08d2527544894424"/>
    <p:sldId xmlns:r="http://schemas.openxmlformats.org/officeDocument/2006/relationships" id="258" r:id="R9daf607a460345c1"/>
    <p:sldId xmlns:r="http://schemas.openxmlformats.org/officeDocument/2006/relationships" id="259" r:id="Rc9f6a86702b54f3a"/>
    <p:sldId xmlns:r="http://schemas.openxmlformats.org/officeDocument/2006/relationships" id="260" r:id="R3b15673412894ded"/>
    <p:sldId xmlns:r="http://schemas.openxmlformats.org/officeDocument/2006/relationships" id="261" r:id="Rcd30fbdc25d8492e"/>
    <p:sldId xmlns:r="http://schemas.openxmlformats.org/officeDocument/2006/relationships" id="262" r:id="R267e2e0554dc4f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d8acd50774988" /><Relationship Type="http://schemas.openxmlformats.org/officeDocument/2006/relationships/slide" Target="/ppt/slides/slide1.xml" Id="R3ba29a6e8f8b414f" /><Relationship Type="http://schemas.openxmlformats.org/officeDocument/2006/relationships/slide" Target="/ppt/slides/slide2.xml" Id="R08d2527544894424" /><Relationship Type="http://schemas.openxmlformats.org/officeDocument/2006/relationships/slide" Target="/ppt/slides/slide3.xml" Id="R9daf607a460345c1" /><Relationship Type="http://schemas.openxmlformats.org/officeDocument/2006/relationships/slide" Target="/ppt/slides/slide4.xml" Id="Rc9f6a86702b54f3a" /><Relationship Type="http://schemas.openxmlformats.org/officeDocument/2006/relationships/slide" Target="/ppt/slides/slide5.xml" Id="R3b15673412894ded" /><Relationship Type="http://schemas.openxmlformats.org/officeDocument/2006/relationships/slide" Target="/ppt/slides/slide6.xml" Id="Rcd30fbdc25d8492e" /><Relationship Type="http://schemas.openxmlformats.org/officeDocument/2006/relationships/slide" Target="/ppt/slides/slide7.xml" Id="R267e2e0554dc4f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d4eaaae3a8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d9557fa754f1e" /><Relationship Type="http://schemas.openxmlformats.org/officeDocument/2006/relationships/theme" Target="/ppt/slideMasters/theme/theme1.xml" Id="Rb91527fefc0446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d9557fa754f1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bc48ad63044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117f141d134a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6caacdda042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cc98c928b4e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aea2dbc1d45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5b4a4701d945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d2b9e13f745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THUJA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THUJA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5 595 191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14 568 915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32 870 860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LINDBAK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Hauanåsen 14B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925 025 321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THUJA INVEST AS</a:t>
            </a:r>
          </a:p>
        </p:txBody>
      </p:sp>
    </p:spTree>
  </p:cSld>
  <p:clrMapOvr>
    <a:masterClrMapping xmlns:a="http://schemas.openxmlformats.org/drawingml/2006/main"/>
  </p:clrMapOvr>
</p:sld>
</file>