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6dffae85dae46f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9ef1c5995bb4782"/>
  </p:sldMasterIdLst>
  <p:sldIdLst>
    <p:sldId xmlns:r="http://schemas.openxmlformats.org/officeDocument/2006/relationships" id="256" r:id="R59f8c0970a364d5f"/>
    <p:sldId xmlns:r="http://schemas.openxmlformats.org/officeDocument/2006/relationships" id="257" r:id="R81febd78183849d8"/>
    <p:sldId xmlns:r="http://schemas.openxmlformats.org/officeDocument/2006/relationships" id="258" r:id="Rb3573b87522b4196"/>
    <p:sldId xmlns:r="http://schemas.openxmlformats.org/officeDocument/2006/relationships" id="259" r:id="R550a71ccfbcb43f7"/>
    <p:sldId xmlns:r="http://schemas.openxmlformats.org/officeDocument/2006/relationships" id="260" r:id="R274ca4eed212401d"/>
    <p:sldId xmlns:r="http://schemas.openxmlformats.org/officeDocument/2006/relationships" id="261" r:id="Rb02fc698c18a4ac9"/>
    <p:sldId xmlns:r="http://schemas.openxmlformats.org/officeDocument/2006/relationships" id="262" r:id="R5fe4a27e0af44e7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9ef1c5995bb4782" /><Relationship Type="http://schemas.openxmlformats.org/officeDocument/2006/relationships/slide" Target="/ppt/slides/slide1.xml" Id="R59f8c0970a364d5f" /><Relationship Type="http://schemas.openxmlformats.org/officeDocument/2006/relationships/slide" Target="/ppt/slides/slide2.xml" Id="R81febd78183849d8" /><Relationship Type="http://schemas.openxmlformats.org/officeDocument/2006/relationships/slide" Target="/ppt/slides/slide3.xml" Id="Rb3573b87522b4196" /><Relationship Type="http://schemas.openxmlformats.org/officeDocument/2006/relationships/slide" Target="/ppt/slides/slide4.xml" Id="R550a71ccfbcb43f7" /><Relationship Type="http://schemas.openxmlformats.org/officeDocument/2006/relationships/slide" Target="/ppt/slides/slide5.xml" Id="R274ca4eed212401d" /><Relationship Type="http://schemas.openxmlformats.org/officeDocument/2006/relationships/slide" Target="/ppt/slides/slide6.xml" Id="Rb02fc698c18a4ac9" /><Relationship Type="http://schemas.openxmlformats.org/officeDocument/2006/relationships/slide" Target="/ppt/slides/slide7.xml" Id="R5fe4a27e0af44e7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c5ddd0b43f546a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f9ee1bb6704b4d" /><Relationship Type="http://schemas.openxmlformats.org/officeDocument/2006/relationships/theme" Target="/ppt/slideMasters/theme/theme1.xml" Id="R811dd169624742d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bf9ee1bb6704b4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ab8db40904420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da0bba7e7e453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916d42fe6b4b2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e78128d221420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882455f80e46a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14d6c50a3b4f5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503fa87f23491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VICH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VICH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VICH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VICH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VICH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VICH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5 360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−1 410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−1 410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20 973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29 165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VICH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CHRISTENSEN CECILIE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VIKA ØRJAN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VICH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Rinddalen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5099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925 012 440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VICH AS</a:t>
            </a:r>
          </a:p>
        </p:txBody>
      </p:sp>
    </p:spTree>
  </p:cSld>
  <p:clrMapOvr>
    <a:masterClrMapping xmlns:a="http://schemas.openxmlformats.org/drawingml/2006/main"/>
  </p:clrMapOvr>
</p:sld>
</file>