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72065597384e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593c515ff249ca"/>
  </p:sldMasterIdLst>
  <p:sldIdLst>
    <p:sldId xmlns:r="http://schemas.openxmlformats.org/officeDocument/2006/relationships" id="256" r:id="R120f02366a5d4949"/>
    <p:sldId xmlns:r="http://schemas.openxmlformats.org/officeDocument/2006/relationships" id="257" r:id="Rf4f7013c890a433e"/>
    <p:sldId xmlns:r="http://schemas.openxmlformats.org/officeDocument/2006/relationships" id="258" r:id="R5700645b7b624a1b"/>
    <p:sldId xmlns:r="http://schemas.openxmlformats.org/officeDocument/2006/relationships" id="259" r:id="R2dca934622204cb6"/>
    <p:sldId xmlns:r="http://schemas.openxmlformats.org/officeDocument/2006/relationships" id="260" r:id="Re4a43fa5648d4ef2"/>
    <p:sldId xmlns:r="http://schemas.openxmlformats.org/officeDocument/2006/relationships" id="261" r:id="Rf9cbd19eddf242d2"/>
    <p:sldId xmlns:r="http://schemas.openxmlformats.org/officeDocument/2006/relationships" id="262" r:id="R6f5deb6751cd44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93c515ff249ca" /><Relationship Type="http://schemas.openxmlformats.org/officeDocument/2006/relationships/slide" Target="/ppt/slides/slide1.xml" Id="R120f02366a5d4949" /><Relationship Type="http://schemas.openxmlformats.org/officeDocument/2006/relationships/slide" Target="/ppt/slides/slide2.xml" Id="Rf4f7013c890a433e" /><Relationship Type="http://schemas.openxmlformats.org/officeDocument/2006/relationships/slide" Target="/ppt/slides/slide3.xml" Id="R5700645b7b624a1b" /><Relationship Type="http://schemas.openxmlformats.org/officeDocument/2006/relationships/slide" Target="/ppt/slides/slide4.xml" Id="R2dca934622204cb6" /><Relationship Type="http://schemas.openxmlformats.org/officeDocument/2006/relationships/slide" Target="/ppt/slides/slide5.xml" Id="Re4a43fa5648d4ef2" /><Relationship Type="http://schemas.openxmlformats.org/officeDocument/2006/relationships/slide" Target="/ppt/slides/slide6.xml" Id="Rf9cbd19eddf242d2" /><Relationship Type="http://schemas.openxmlformats.org/officeDocument/2006/relationships/slide" Target="/ppt/slides/slide7.xml" Id="R6f5deb6751cd44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1dac71ce94f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b41b429f04671" /><Relationship Type="http://schemas.openxmlformats.org/officeDocument/2006/relationships/theme" Target="/ppt/slideMasters/theme/theme1.xml" Id="Rf61ddab6800440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b41b429f046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efc6150744a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bbb655bc843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08d7ee6884f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937c0d98841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530022a5440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d8d5396cc47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c6cb672a140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SOLUND 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SOLUND FISK AS ble etablert [år] og holder til i Hardbakke.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2 713 832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−578 585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LAMBRECHTS ROALD LEON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STOREVIK LARS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Daløyvegen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6924 Hardbakke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