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cc79464fa94e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1b0265fac74e8c"/>
  </p:sldMasterIdLst>
  <p:sldIdLst>
    <p:sldId xmlns:r="http://schemas.openxmlformats.org/officeDocument/2006/relationships" id="256" r:id="R71fba473cd924203"/>
    <p:sldId xmlns:r="http://schemas.openxmlformats.org/officeDocument/2006/relationships" id="257" r:id="R6e4e25e5de7c4147"/>
    <p:sldId xmlns:r="http://schemas.openxmlformats.org/officeDocument/2006/relationships" id="258" r:id="Rdd70aa7dfe8f4dcb"/>
    <p:sldId xmlns:r="http://schemas.openxmlformats.org/officeDocument/2006/relationships" id="259" r:id="Rd595bfffde6c41f7"/>
    <p:sldId xmlns:r="http://schemas.openxmlformats.org/officeDocument/2006/relationships" id="260" r:id="Re7e98fde208848fe"/>
    <p:sldId xmlns:r="http://schemas.openxmlformats.org/officeDocument/2006/relationships" id="261" r:id="Rb200eae2426d4190"/>
    <p:sldId xmlns:r="http://schemas.openxmlformats.org/officeDocument/2006/relationships" id="262" r:id="Rb8a97f82cfea43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1b0265fac74e8c" /><Relationship Type="http://schemas.openxmlformats.org/officeDocument/2006/relationships/slide" Target="/ppt/slides/slide1.xml" Id="R71fba473cd924203" /><Relationship Type="http://schemas.openxmlformats.org/officeDocument/2006/relationships/slide" Target="/ppt/slides/slide2.xml" Id="R6e4e25e5de7c4147" /><Relationship Type="http://schemas.openxmlformats.org/officeDocument/2006/relationships/slide" Target="/ppt/slides/slide3.xml" Id="Rdd70aa7dfe8f4dcb" /><Relationship Type="http://schemas.openxmlformats.org/officeDocument/2006/relationships/slide" Target="/ppt/slides/slide4.xml" Id="Rd595bfffde6c41f7" /><Relationship Type="http://schemas.openxmlformats.org/officeDocument/2006/relationships/slide" Target="/ppt/slides/slide5.xml" Id="Re7e98fde208848fe" /><Relationship Type="http://schemas.openxmlformats.org/officeDocument/2006/relationships/slide" Target="/ppt/slides/slide6.xml" Id="Rb200eae2426d4190" /><Relationship Type="http://schemas.openxmlformats.org/officeDocument/2006/relationships/slide" Target="/ppt/slides/slide7.xml" Id="Rb8a97f82cfea43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81b900424044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2890b4c974feb" /><Relationship Type="http://schemas.openxmlformats.org/officeDocument/2006/relationships/theme" Target="/ppt/slideMasters/theme/theme1.xml" Id="Rc1f33ed007264d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52890b4c974f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29398cd7d4a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6617c7d1044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6a612addd4e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7680ab5f742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cd88c9a1748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0287baf0a43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ab64f445449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SEAL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SEAL MEDIA AS ble etablert [år] og holder til i Straumsjøen.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1 092 616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217 683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KAVLI ALEKSANDER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SEBASTIAN 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Regine Normanns vei 22A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8475 Straumsjøen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924 976 608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