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aed715dd6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54619224794881"/>
  </p:sldMasterIdLst>
  <p:sldIdLst>
    <p:sldId xmlns:r="http://schemas.openxmlformats.org/officeDocument/2006/relationships" id="256" r:id="Rf72b241dee0f4252"/>
    <p:sldId xmlns:r="http://schemas.openxmlformats.org/officeDocument/2006/relationships" id="257" r:id="Rf8d8b09640d44567"/>
    <p:sldId xmlns:r="http://schemas.openxmlformats.org/officeDocument/2006/relationships" id="258" r:id="Rcec1882a4dbe4b76"/>
    <p:sldId xmlns:r="http://schemas.openxmlformats.org/officeDocument/2006/relationships" id="259" r:id="Rd2cb23d89e1a40f1"/>
    <p:sldId xmlns:r="http://schemas.openxmlformats.org/officeDocument/2006/relationships" id="260" r:id="Rba89c3173eac43e2"/>
    <p:sldId xmlns:r="http://schemas.openxmlformats.org/officeDocument/2006/relationships" id="261" r:id="R969d3cf1af5440ef"/>
    <p:sldId xmlns:r="http://schemas.openxmlformats.org/officeDocument/2006/relationships" id="262" r:id="R7ad4ee1957a7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4619224794881" /><Relationship Type="http://schemas.openxmlformats.org/officeDocument/2006/relationships/slide" Target="/ppt/slides/slide1.xml" Id="Rf72b241dee0f4252" /><Relationship Type="http://schemas.openxmlformats.org/officeDocument/2006/relationships/slide" Target="/ppt/slides/slide2.xml" Id="Rf8d8b09640d44567" /><Relationship Type="http://schemas.openxmlformats.org/officeDocument/2006/relationships/slide" Target="/ppt/slides/slide3.xml" Id="Rcec1882a4dbe4b76" /><Relationship Type="http://schemas.openxmlformats.org/officeDocument/2006/relationships/slide" Target="/ppt/slides/slide4.xml" Id="Rd2cb23d89e1a40f1" /><Relationship Type="http://schemas.openxmlformats.org/officeDocument/2006/relationships/slide" Target="/ppt/slides/slide5.xml" Id="Rba89c3173eac43e2" /><Relationship Type="http://schemas.openxmlformats.org/officeDocument/2006/relationships/slide" Target="/ppt/slides/slide6.xml" Id="R969d3cf1af5440ef" /><Relationship Type="http://schemas.openxmlformats.org/officeDocument/2006/relationships/slide" Target="/ppt/slides/slide7.xml" Id="R7ad4ee1957a7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c7ca9105f4d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a53199b34a92" /><Relationship Type="http://schemas.openxmlformats.org/officeDocument/2006/relationships/theme" Target="/ppt/slideMasters/theme/theme1.xml" Id="R103bafd8eece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8a53199b3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67e7f4e4643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07b6afc04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22d101e3349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0fa11140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c3988ff14e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1e3c93e1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51122520948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IMPACT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IMPACT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5 018 207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5 093 937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NALBANT JAN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26B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924 964 359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IMPACT GROUP AS</a:t>
            </a:r>
          </a:p>
        </p:txBody>
      </p:sp>
    </p:spTree>
  </p:cSld>
  <p:clrMapOvr>
    <a:masterClrMapping xmlns:a="http://schemas.openxmlformats.org/drawingml/2006/main"/>
  </p:clrMapOvr>
</p:sld>
</file>