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e2a6618c3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dfafa24d64805"/>
  </p:sldMasterIdLst>
  <p:sldIdLst>
    <p:sldId xmlns:r="http://schemas.openxmlformats.org/officeDocument/2006/relationships" id="256" r:id="Rafc67e9fb2f946ab"/>
    <p:sldId xmlns:r="http://schemas.openxmlformats.org/officeDocument/2006/relationships" id="257" r:id="R274984543f0f4a48"/>
    <p:sldId xmlns:r="http://schemas.openxmlformats.org/officeDocument/2006/relationships" id="258" r:id="Rd73c910fb0cb498c"/>
    <p:sldId xmlns:r="http://schemas.openxmlformats.org/officeDocument/2006/relationships" id="259" r:id="R1228222554ee4cbe"/>
    <p:sldId xmlns:r="http://schemas.openxmlformats.org/officeDocument/2006/relationships" id="260" r:id="R59c8fd11eab84844"/>
    <p:sldId xmlns:r="http://schemas.openxmlformats.org/officeDocument/2006/relationships" id="261" r:id="R1058b8a938c84f20"/>
    <p:sldId xmlns:r="http://schemas.openxmlformats.org/officeDocument/2006/relationships" id="262" r:id="R8f0aebd97b51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dfafa24d64805" /><Relationship Type="http://schemas.openxmlformats.org/officeDocument/2006/relationships/slide" Target="/ppt/slides/slide1.xml" Id="Rafc67e9fb2f946ab" /><Relationship Type="http://schemas.openxmlformats.org/officeDocument/2006/relationships/slide" Target="/ppt/slides/slide2.xml" Id="R274984543f0f4a48" /><Relationship Type="http://schemas.openxmlformats.org/officeDocument/2006/relationships/slide" Target="/ppt/slides/slide3.xml" Id="Rd73c910fb0cb498c" /><Relationship Type="http://schemas.openxmlformats.org/officeDocument/2006/relationships/slide" Target="/ppt/slides/slide4.xml" Id="R1228222554ee4cbe" /><Relationship Type="http://schemas.openxmlformats.org/officeDocument/2006/relationships/slide" Target="/ppt/slides/slide5.xml" Id="R59c8fd11eab84844" /><Relationship Type="http://schemas.openxmlformats.org/officeDocument/2006/relationships/slide" Target="/ppt/slides/slide6.xml" Id="R1058b8a938c84f20" /><Relationship Type="http://schemas.openxmlformats.org/officeDocument/2006/relationships/slide" Target="/ppt/slides/slide7.xml" Id="R8f0aebd97b51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80b509e5a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1a313e6034b11" /><Relationship Type="http://schemas.openxmlformats.org/officeDocument/2006/relationships/theme" Target="/ppt/slideMasters/theme/theme1.xml" Id="R5fec6aa9a0c6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1a313e603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2e207c741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f404c83ad43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6123ae1a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396d450e1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855c100e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c583b2a642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07fc3efc3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HOLDINGS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8 064 925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CSB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924 956 321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