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b6a250aab4e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9cc3186bc34186"/>
  </p:sldMasterIdLst>
  <p:sldIdLst>
    <p:sldId xmlns:r="http://schemas.openxmlformats.org/officeDocument/2006/relationships" id="256" r:id="R8fc1961ab50042e9"/>
    <p:sldId xmlns:r="http://schemas.openxmlformats.org/officeDocument/2006/relationships" id="257" r:id="R534ba5d040bd4ece"/>
    <p:sldId xmlns:r="http://schemas.openxmlformats.org/officeDocument/2006/relationships" id="258" r:id="Ra551e3ee2f6e469a"/>
    <p:sldId xmlns:r="http://schemas.openxmlformats.org/officeDocument/2006/relationships" id="259" r:id="Rd6edd2a9265d4f78"/>
    <p:sldId xmlns:r="http://schemas.openxmlformats.org/officeDocument/2006/relationships" id="260" r:id="R730bd1c5403a4e45"/>
    <p:sldId xmlns:r="http://schemas.openxmlformats.org/officeDocument/2006/relationships" id="261" r:id="R21f9ad03f53d41f7"/>
    <p:sldId xmlns:r="http://schemas.openxmlformats.org/officeDocument/2006/relationships" id="262" r:id="Rbaea3460a9d8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cc3186bc34186" /><Relationship Type="http://schemas.openxmlformats.org/officeDocument/2006/relationships/slide" Target="/ppt/slides/slide1.xml" Id="R8fc1961ab50042e9" /><Relationship Type="http://schemas.openxmlformats.org/officeDocument/2006/relationships/slide" Target="/ppt/slides/slide2.xml" Id="R534ba5d040bd4ece" /><Relationship Type="http://schemas.openxmlformats.org/officeDocument/2006/relationships/slide" Target="/ppt/slides/slide3.xml" Id="Ra551e3ee2f6e469a" /><Relationship Type="http://schemas.openxmlformats.org/officeDocument/2006/relationships/slide" Target="/ppt/slides/slide4.xml" Id="Rd6edd2a9265d4f78" /><Relationship Type="http://schemas.openxmlformats.org/officeDocument/2006/relationships/slide" Target="/ppt/slides/slide5.xml" Id="R730bd1c5403a4e45" /><Relationship Type="http://schemas.openxmlformats.org/officeDocument/2006/relationships/slide" Target="/ppt/slides/slide6.xml" Id="R21f9ad03f53d41f7" /><Relationship Type="http://schemas.openxmlformats.org/officeDocument/2006/relationships/slide" Target="/ppt/slides/slide7.xml" Id="Rbaea3460a9d8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4badf2a40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127db887746da" /><Relationship Type="http://schemas.openxmlformats.org/officeDocument/2006/relationships/theme" Target="/ppt/slideMasters/theme/theme1.xml" Id="R823882012436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127db887746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30133032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c4f3f602f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4227ffd92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068cabc8b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9e490a76f43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4c35bb7a243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0f1e7a6eb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