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80e46dea0a43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f171079bdf4b94"/>
  </p:sldMasterIdLst>
  <p:sldIdLst>
    <p:sldId xmlns:r="http://schemas.openxmlformats.org/officeDocument/2006/relationships" id="256" r:id="R616f9e7378434e9b"/>
    <p:sldId xmlns:r="http://schemas.openxmlformats.org/officeDocument/2006/relationships" id="257" r:id="R0a43dea2c99e413b"/>
    <p:sldId xmlns:r="http://schemas.openxmlformats.org/officeDocument/2006/relationships" id="258" r:id="R6611d9d1bb944440"/>
    <p:sldId xmlns:r="http://schemas.openxmlformats.org/officeDocument/2006/relationships" id="259" r:id="R1f0cb94b059247c6"/>
    <p:sldId xmlns:r="http://schemas.openxmlformats.org/officeDocument/2006/relationships" id="260" r:id="Ra23b451dd1214d13"/>
    <p:sldId xmlns:r="http://schemas.openxmlformats.org/officeDocument/2006/relationships" id="261" r:id="Rde6e2dcda7e94bda"/>
    <p:sldId xmlns:r="http://schemas.openxmlformats.org/officeDocument/2006/relationships" id="262" r:id="R2224f0fab59b4a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f171079bdf4b94" /><Relationship Type="http://schemas.openxmlformats.org/officeDocument/2006/relationships/slide" Target="/ppt/slides/slide1.xml" Id="R616f9e7378434e9b" /><Relationship Type="http://schemas.openxmlformats.org/officeDocument/2006/relationships/slide" Target="/ppt/slides/slide2.xml" Id="R0a43dea2c99e413b" /><Relationship Type="http://schemas.openxmlformats.org/officeDocument/2006/relationships/slide" Target="/ppt/slides/slide3.xml" Id="R6611d9d1bb944440" /><Relationship Type="http://schemas.openxmlformats.org/officeDocument/2006/relationships/slide" Target="/ppt/slides/slide4.xml" Id="R1f0cb94b059247c6" /><Relationship Type="http://schemas.openxmlformats.org/officeDocument/2006/relationships/slide" Target="/ppt/slides/slide5.xml" Id="Ra23b451dd1214d13" /><Relationship Type="http://schemas.openxmlformats.org/officeDocument/2006/relationships/slide" Target="/ppt/slides/slide6.xml" Id="Rde6e2dcda7e94bda" /><Relationship Type="http://schemas.openxmlformats.org/officeDocument/2006/relationships/slide" Target="/ppt/slides/slide7.xml" Id="R2224f0fab59b4a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7d9ab1500246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56536391f4128" /><Relationship Type="http://schemas.openxmlformats.org/officeDocument/2006/relationships/theme" Target="/ppt/slideMasters/theme/theme1.xml" Id="R1ec3118d385844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056536391f41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dc4743d344e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aef0ed07d46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9717a094c4c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16e081d3c4e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9a030728d4d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8b9abe28a43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d6ea2b9aa4c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VENTOR ENERGI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VENTOR ENERGI NORGE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705 143 320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27 753 812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22 239 804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64 008 079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242 718 177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 ZAJAC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URBANIK PIOTR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Verven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924 924 489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