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61de713330c4bd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35e8b2a3dec43dd"/>
  </p:sldMasterIdLst>
  <p:sldIdLst>
    <p:sldId xmlns:r="http://schemas.openxmlformats.org/officeDocument/2006/relationships" id="256" r:id="Rde39fddc496c434f"/>
    <p:sldId xmlns:r="http://schemas.openxmlformats.org/officeDocument/2006/relationships" id="257" r:id="R3cc1f6cca3194606"/>
    <p:sldId xmlns:r="http://schemas.openxmlformats.org/officeDocument/2006/relationships" id="258" r:id="Rde80c14190e948a8"/>
    <p:sldId xmlns:r="http://schemas.openxmlformats.org/officeDocument/2006/relationships" id="259" r:id="R1bdce5c850524f9c"/>
    <p:sldId xmlns:r="http://schemas.openxmlformats.org/officeDocument/2006/relationships" id="260" r:id="Rd7e1271c8e704067"/>
    <p:sldId xmlns:r="http://schemas.openxmlformats.org/officeDocument/2006/relationships" id="261" r:id="R1809f8d8655c4a6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35e8b2a3dec43dd" /><Relationship Type="http://schemas.openxmlformats.org/officeDocument/2006/relationships/slide" Target="/ppt/slides/slide1.xml" Id="Rde39fddc496c434f" /><Relationship Type="http://schemas.openxmlformats.org/officeDocument/2006/relationships/slide" Target="/ppt/slides/slide2.xml" Id="R3cc1f6cca3194606" /><Relationship Type="http://schemas.openxmlformats.org/officeDocument/2006/relationships/slide" Target="/ppt/slides/slide3.xml" Id="Rde80c14190e948a8" /><Relationship Type="http://schemas.openxmlformats.org/officeDocument/2006/relationships/slide" Target="/ppt/slides/slide4.xml" Id="R1bdce5c850524f9c" /><Relationship Type="http://schemas.openxmlformats.org/officeDocument/2006/relationships/slide" Target="/ppt/slides/slide5.xml" Id="Rd7e1271c8e704067" /><Relationship Type="http://schemas.openxmlformats.org/officeDocument/2006/relationships/slide" Target="/ppt/slides/slide6.xml" Id="R1809f8d8655c4a6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729393440b54ba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fc28d499dde4ba4" /><Relationship Type="http://schemas.openxmlformats.org/officeDocument/2006/relationships/theme" Target="/ppt/slideMasters/theme/theme1.xml" Id="R4c395ea4d5574e6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fc28d499dde4ba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7589fc953548d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d3dc54f0ce424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89c669bce00419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aaec9d17ca1489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d12e343657b4cc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372208383b448f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VENTOR ENERGI NORGE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VENTOR ENERGI 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VENTOR ENERGI 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VENTOR ENERGI 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VENTOR ENERGI 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VENTOR ENERGI 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Verven 42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4014 Stavanger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924 924 489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VENTOR ENERGI NORGE AS</a:t>
            </a:r>
          </a:p>
        </p:txBody>
      </p:sp>
    </p:spTree>
  </p:cSld>
  <p:clrMapOvr>
    <a:masterClrMapping xmlns:a="http://schemas.openxmlformats.org/drawingml/2006/main"/>
  </p:clrMapOvr>
</p:sld>
</file>