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57d479110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c875a072d4109"/>
  </p:sldMasterIdLst>
  <p:sldIdLst>
    <p:sldId xmlns:r="http://schemas.openxmlformats.org/officeDocument/2006/relationships" id="256" r:id="Rbda3eaef7e5d42f1"/>
    <p:sldId xmlns:r="http://schemas.openxmlformats.org/officeDocument/2006/relationships" id="257" r:id="R2aa2e6c868c9478b"/>
    <p:sldId xmlns:r="http://schemas.openxmlformats.org/officeDocument/2006/relationships" id="258" r:id="R3cc18d6a02b34db9"/>
    <p:sldId xmlns:r="http://schemas.openxmlformats.org/officeDocument/2006/relationships" id="259" r:id="R9277a1ad65ea433e"/>
    <p:sldId xmlns:r="http://schemas.openxmlformats.org/officeDocument/2006/relationships" id="260" r:id="R533e002f685449a2"/>
    <p:sldId xmlns:r="http://schemas.openxmlformats.org/officeDocument/2006/relationships" id="261" r:id="R1fbb38da5bb6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c875a072d4109" /><Relationship Type="http://schemas.openxmlformats.org/officeDocument/2006/relationships/slide" Target="/ppt/slides/slide1.xml" Id="Rbda3eaef7e5d42f1" /><Relationship Type="http://schemas.openxmlformats.org/officeDocument/2006/relationships/slide" Target="/ppt/slides/slide2.xml" Id="R2aa2e6c868c9478b" /><Relationship Type="http://schemas.openxmlformats.org/officeDocument/2006/relationships/slide" Target="/ppt/slides/slide3.xml" Id="R3cc18d6a02b34db9" /><Relationship Type="http://schemas.openxmlformats.org/officeDocument/2006/relationships/slide" Target="/ppt/slides/slide4.xml" Id="R9277a1ad65ea433e" /><Relationship Type="http://schemas.openxmlformats.org/officeDocument/2006/relationships/slide" Target="/ppt/slides/slide5.xml" Id="R533e002f685449a2" /><Relationship Type="http://schemas.openxmlformats.org/officeDocument/2006/relationships/slide" Target="/ppt/slides/slide6.xml" Id="R1fbb38da5bb6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bbb342bdf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62f1b20a4ceb" /><Relationship Type="http://schemas.openxmlformats.org/officeDocument/2006/relationships/theme" Target="/ppt/slideMasters/theme/theme1.xml" Id="R3920b5af61a5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e62f1b20a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303346236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317da7f3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2cff2386147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6fbebc1e6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3ac7f88ab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d834b93fa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Undheimsvegen 396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