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28ab630a7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a2af4d4de54873"/>
  </p:sldMasterIdLst>
  <p:sldIdLst>
    <p:sldId xmlns:r="http://schemas.openxmlformats.org/officeDocument/2006/relationships" id="256" r:id="R0f0531ef617a4e7b"/>
    <p:sldId xmlns:r="http://schemas.openxmlformats.org/officeDocument/2006/relationships" id="257" r:id="R7d3e9a30d3bc4d89"/>
    <p:sldId xmlns:r="http://schemas.openxmlformats.org/officeDocument/2006/relationships" id="258" r:id="Re55982068a854411"/>
    <p:sldId xmlns:r="http://schemas.openxmlformats.org/officeDocument/2006/relationships" id="259" r:id="Rc94cdc2a53df4f5a"/>
    <p:sldId xmlns:r="http://schemas.openxmlformats.org/officeDocument/2006/relationships" id="260" r:id="R2a495688d0e446e8"/>
    <p:sldId xmlns:r="http://schemas.openxmlformats.org/officeDocument/2006/relationships" id="261" r:id="R7333c50189f6472a"/>
    <p:sldId xmlns:r="http://schemas.openxmlformats.org/officeDocument/2006/relationships" id="262" r:id="R334c71e9ff37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2af4d4de54873" /><Relationship Type="http://schemas.openxmlformats.org/officeDocument/2006/relationships/slide" Target="/ppt/slides/slide1.xml" Id="R0f0531ef617a4e7b" /><Relationship Type="http://schemas.openxmlformats.org/officeDocument/2006/relationships/slide" Target="/ppt/slides/slide2.xml" Id="R7d3e9a30d3bc4d89" /><Relationship Type="http://schemas.openxmlformats.org/officeDocument/2006/relationships/slide" Target="/ppt/slides/slide3.xml" Id="Re55982068a854411" /><Relationship Type="http://schemas.openxmlformats.org/officeDocument/2006/relationships/slide" Target="/ppt/slides/slide4.xml" Id="Rc94cdc2a53df4f5a" /><Relationship Type="http://schemas.openxmlformats.org/officeDocument/2006/relationships/slide" Target="/ppt/slides/slide5.xml" Id="R2a495688d0e446e8" /><Relationship Type="http://schemas.openxmlformats.org/officeDocument/2006/relationships/slide" Target="/ppt/slides/slide6.xml" Id="R7333c50189f6472a" /><Relationship Type="http://schemas.openxmlformats.org/officeDocument/2006/relationships/slide" Target="/ppt/slides/slide7.xml" Id="R334c71e9ff37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428847f854d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c7642086485d" /><Relationship Type="http://schemas.openxmlformats.org/officeDocument/2006/relationships/theme" Target="/ppt/slideMasters/theme/theme1.xml" Id="R2c198fd46ff0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7c764208648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dd4ff17cd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ea60b135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0c725574f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bdd87fa69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f00bf8189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15b1512ec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be27fb34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MARITIME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MARITIME PARTNER AS ble etablert [år] og holder til i Lovund.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816 652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1 439 860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MARITIME PARTNER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Sørmarkveien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8764 Lovund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924 911 530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MARITIME PARTNER AS</a:t>
            </a:r>
          </a:p>
        </p:txBody>
      </p:sp>
    </p:spTree>
  </p:cSld>
  <p:clrMapOvr>
    <a:masterClrMapping xmlns:a="http://schemas.openxmlformats.org/drawingml/2006/main"/>
  </p:clrMapOvr>
</p:sld>
</file>