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a879e4bac1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45d2a9773a4671"/>
  </p:sldMasterIdLst>
  <p:sldIdLst>
    <p:sldId xmlns:r="http://schemas.openxmlformats.org/officeDocument/2006/relationships" id="256" r:id="Rd56073f9ee214d24"/>
    <p:sldId xmlns:r="http://schemas.openxmlformats.org/officeDocument/2006/relationships" id="257" r:id="Ra1b46a68363a4620"/>
    <p:sldId xmlns:r="http://schemas.openxmlformats.org/officeDocument/2006/relationships" id="258" r:id="R231b2cd5087346b9"/>
    <p:sldId xmlns:r="http://schemas.openxmlformats.org/officeDocument/2006/relationships" id="259" r:id="R63f2e3484703476d"/>
    <p:sldId xmlns:r="http://schemas.openxmlformats.org/officeDocument/2006/relationships" id="260" r:id="Ra929c1d60881491e"/>
    <p:sldId xmlns:r="http://schemas.openxmlformats.org/officeDocument/2006/relationships" id="261" r:id="R9dd66136aba24451"/>
    <p:sldId xmlns:r="http://schemas.openxmlformats.org/officeDocument/2006/relationships" id="262" r:id="R71e95884d6ba43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5d2a9773a4671" /><Relationship Type="http://schemas.openxmlformats.org/officeDocument/2006/relationships/slide" Target="/ppt/slides/slide1.xml" Id="Rd56073f9ee214d24" /><Relationship Type="http://schemas.openxmlformats.org/officeDocument/2006/relationships/slide" Target="/ppt/slides/slide2.xml" Id="Ra1b46a68363a4620" /><Relationship Type="http://schemas.openxmlformats.org/officeDocument/2006/relationships/slide" Target="/ppt/slides/slide3.xml" Id="R231b2cd5087346b9" /><Relationship Type="http://schemas.openxmlformats.org/officeDocument/2006/relationships/slide" Target="/ppt/slides/slide4.xml" Id="R63f2e3484703476d" /><Relationship Type="http://schemas.openxmlformats.org/officeDocument/2006/relationships/slide" Target="/ppt/slides/slide5.xml" Id="Ra929c1d60881491e" /><Relationship Type="http://schemas.openxmlformats.org/officeDocument/2006/relationships/slide" Target="/ppt/slides/slide6.xml" Id="R9dd66136aba24451" /><Relationship Type="http://schemas.openxmlformats.org/officeDocument/2006/relationships/slide" Target="/ppt/slides/slide7.xml" Id="R71e95884d6ba43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2f4af53d246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9357eea5a428d" /><Relationship Type="http://schemas.openxmlformats.org/officeDocument/2006/relationships/theme" Target="/ppt/slideMasters/theme/theme1.xml" Id="Rb6c353df4a44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9357eea5a42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9e3c0a8fd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1312cb13b43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c402c241e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1822808194b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6bd06a519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c159ca13e4e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9d24700824d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