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d36dc7d3047444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0c9a8e72922423e"/>
  </p:sldMasterIdLst>
  <p:sldIdLst>
    <p:sldId xmlns:r="http://schemas.openxmlformats.org/officeDocument/2006/relationships" id="256" r:id="Rfbfdea8bc2f24805"/>
    <p:sldId xmlns:r="http://schemas.openxmlformats.org/officeDocument/2006/relationships" id="257" r:id="R0b9340678b7a471a"/>
    <p:sldId xmlns:r="http://schemas.openxmlformats.org/officeDocument/2006/relationships" id="258" r:id="Rd7aa01c51c4f4f4f"/>
    <p:sldId xmlns:r="http://schemas.openxmlformats.org/officeDocument/2006/relationships" id="259" r:id="R1bfcf453845c423f"/>
    <p:sldId xmlns:r="http://schemas.openxmlformats.org/officeDocument/2006/relationships" id="260" r:id="Rbc000447b5ae4096"/>
    <p:sldId xmlns:r="http://schemas.openxmlformats.org/officeDocument/2006/relationships" id="261" r:id="R4809a7a701b7425e"/>
    <p:sldId xmlns:r="http://schemas.openxmlformats.org/officeDocument/2006/relationships" id="262" r:id="Ra19d6994e8a24b1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0c9a8e72922423e" /><Relationship Type="http://schemas.openxmlformats.org/officeDocument/2006/relationships/slide" Target="/ppt/slides/slide1.xml" Id="Rfbfdea8bc2f24805" /><Relationship Type="http://schemas.openxmlformats.org/officeDocument/2006/relationships/slide" Target="/ppt/slides/slide2.xml" Id="R0b9340678b7a471a" /><Relationship Type="http://schemas.openxmlformats.org/officeDocument/2006/relationships/slide" Target="/ppt/slides/slide3.xml" Id="Rd7aa01c51c4f4f4f" /><Relationship Type="http://schemas.openxmlformats.org/officeDocument/2006/relationships/slide" Target="/ppt/slides/slide4.xml" Id="R1bfcf453845c423f" /><Relationship Type="http://schemas.openxmlformats.org/officeDocument/2006/relationships/slide" Target="/ppt/slides/slide5.xml" Id="Rbc000447b5ae4096" /><Relationship Type="http://schemas.openxmlformats.org/officeDocument/2006/relationships/slide" Target="/ppt/slides/slide6.xml" Id="R4809a7a701b7425e" /><Relationship Type="http://schemas.openxmlformats.org/officeDocument/2006/relationships/slide" Target="/ppt/slides/slide7.xml" Id="Ra19d6994e8a24b1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901db50569b473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b31a09d10847a7" /><Relationship Type="http://schemas.openxmlformats.org/officeDocument/2006/relationships/theme" Target="/ppt/slideMasters/theme/theme1.xml" Id="R9fff00355e01483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db31a09d10847a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ace08e9d584a2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c9cc0b9faf4d1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783f3fb6504b7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c1a3f788994d8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988bcfe0f6406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105dde34104fd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8aa877821f47f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OPLAND MASKIN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OPLAND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OPLAND MASKIN AS ble etablert [år] og holder til i Melhus.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OPLAND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OPLAND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OPLAND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10 306 726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−454 845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−348 816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4 336 019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6 334 004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OPLAND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OPLAND LARS GJERVAN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OPLAND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Hølondvegen 321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7224 Melhus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924 824 921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OPLAND MASKIN AS</a:t>
            </a:r>
          </a:p>
        </p:txBody>
      </p:sp>
    </p:spTree>
  </p:cSld>
  <p:clrMapOvr>
    <a:masterClrMapping xmlns:a="http://schemas.openxmlformats.org/drawingml/2006/main"/>
  </p:clrMapOvr>
</p:sld>
</file>