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7fef871df34d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dd0c9ba9374a73"/>
  </p:sldMasterIdLst>
  <p:sldIdLst>
    <p:sldId xmlns:r="http://schemas.openxmlformats.org/officeDocument/2006/relationships" id="256" r:id="Rd497227f9e174dd3"/>
    <p:sldId xmlns:r="http://schemas.openxmlformats.org/officeDocument/2006/relationships" id="257" r:id="R3cc92777c31b414e"/>
    <p:sldId xmlns:r="http://schemas.openxmlformats.org/officeDocument/2006/relationships" id="258" r:id="R4e67e8b7e5084d52"/>
    <p:sldId xmlns:r="http://schemas.openxmlformats.org/officeDocument/2006/relationships" id="259" r:id="Rae5b82bfb5f84071"/>
    <p:sldId xmlns:r="http://schemas.openxmlformats.org/officeDocument/2006/relationships" id="260" r:id="Re93255119f264ac0"/>
    <p:sldId xmlns:r="http://schemas.openxmlformats.org/officeDocument/2006/relationships" id="261" r:id="R30e2039cd3754cb0"/>
    <p:sldId xmlns:r="http://schemas.openxmlformats.org/officeDocument/2006/relationships" id="262" r:id="R256d3e4e6b6344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dd0c9ba9374a73" /><Relationship Type="http://schemas.openxmlformats.org/officeDocument/2006/relationships/slide" Target="/ppt/slides/slide1.xml" Id="Rd497227f9e174dd3" /><Relationship Type="http://schemas.openxmlformats.org/officeDocument/2006/relationships/slide" Target="/ppt/slides/slide2.xml" Id="R3cc92777c31b414e" /><Relationship Type="http://schemas.openxmlformats.org/officeDocument/2006/relationships/slide" Target="/ppt/slides/slide3.xml" Id="R4e67e8b7e5084d52" /><Relationship Type="http://schemas.openxmlformats.org/officeDocument/2006/relationships/slide" Target="/ppt/slides/slide4.xml" Id="Rae5b82bfb5f84071" /><Relationship Type="http://schemas.openxmlformats.org/officeDocument/2006/relationships/slide" Target="/ppt/slides/slide5.xml" Id="Re93255119f264ac0" /><Relationship Type="http://schemas.openxmlformats.org/officeDocument/2006/relationships/slide" Target="/ppt/slides/slide6.xml" Id="R30e2039cd3754cb0" /><Relationship Type="http://schemas.openxmlformats.org/officeDocument/2006/relationships/slide" Target="/ppt/slides/slide7.xml" Id="R256d3e4e6b6344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df3b39cde34a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3e3a1de494b5c" /><Relationship Type="http://schemas.openxmlformats.org/officeDocument/2006/relationships/theme" Target="/ppt/slideMasters/theme/theme1.xml" Id="R5fc27ee15bb243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53e3a1de494b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9d012ae9246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b85f977154c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217ae66cd47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4eb168d5745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381b5506249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08efd6ce44d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689d38c544d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LEGATUS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LEGATUS HOLDING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23 638 548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29 990 578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ROMAN ERIC MISJE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Lyderhornsveien 353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5171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924 822 821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