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d5aa7889b644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751d8784f549f7"/>
  </p:sldMasterIdLst>
  <p:sldIdLst>
    <p:sldId xmlns:r="http://schemas.openxmlformats.org/officeDocument/2006/relationships" id="256" r:id="R5ecb14534eea4dbd"/>
    <p:sldId xmlns:r="http://schemas.openxmlformats.org/officeDocument/2006/relationships" id="257" r:id="R66e15aba277b453c"/>
    <p:sldId xmlns:r="http://schemas.openxmlformats.org/officeDocument/2006/relationships" id="258" r:id="R5f1af73f71a74624"/>
    <p:sldId xmlns:r="http://schemas.openxmlformats.org/officeDocument/2006/relationships" id="259" r:id="R99631732d9414444"/>
    <p:sldId xmlns:r="http://schemas.openxmlformats.org/officeDocument/2006/relationships" id="260" r:id="Rb7ce3979653d4ac5"/>
    <p:sldId xmlns:r="http://schemas.openxmlformats.org/officeDocument/2006/relationships" id="261" r:id="R8285a7a3ef1c41eb"/>
    <p:sldId xmlns:r="http://schemas.openxmlformats.org/officeDocument/2006/relationships" id="262" r:id="Rbfa11d8dbcdf4b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751d8784f549f7" /><Relationship Type="http://schemas.openxmlformats.org/officeDocument/2006/relationships/slide" Target="/ppt/slides/slide1.xml" Id="R5ecb14534eea4dbd" /><Relationship Type="http://schemas.openxmlformats.org/officeDocument/2006/relationships/slide" Target="/ppt/slides/slide2.xml" Id="R66e15aba277b453c" /><Relationship Type="http://schemas.openxmlformats.org/officeDocument/2006/relationships/slide" Target="/ppt/slides/slide3.xml" Id="R5f1af73f71a74624" /><Relationship Type="http://schemas.openxmlformats.org/officeDocument/2006/relationships/slide" Target="/ppt/slides/slide4.xml" Id="R99631732d9414444" /><Relationship Type="http://schemas.openxmlformats.org/officeDocument/2006/relationships/slide" Target="/ppt/slides/slide5.xml" Id="Rb7ce3979653d4ac5" /><Relationship Type="http://schemas.openxmlformats.org/officeDocument/2006/relationships/slide" Target="/ppt/slides/slide6.xml" Id="R8285a7a3ef1c41eb" /><Relationship Type="http://schemas.openxmlformats.org/officeDocument/2006/relationships/slide" Target="/ppt/slides/slide7.xml" Id="Rbfa11d8dbcdf4b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43164945e14d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24a4038204780" /><Relationship Type="http://schemas.openxmlformats.org/officeDocument/2006/relationships/theme" Target="/ppt/slideMasters/theme/theme1.xml" Id="Rec22e83d79e746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524a40382047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c25d07c1944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e2f91062843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bb223b72b4f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f73fbb83141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ab058cca141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dd0cc832f41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e7c6a1bdd40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FIT4EVER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FIT4EVER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FIT4EVER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FIT4EVER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FIT4EVER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FIT4EVER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FIT4EVER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KVINLAUG SISSEL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FIT4EVER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924 787 147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FIT4EVER AS</a:t>
            </a:r>
          </a:p>
        </p:txBody>
      </p:sp>
    </p:spTree>
  </p:cSld>
  <p:clrMapOvr>
    <a:masterClrMapping xmlns:a="http://schemas.openxmlformats.org/drawingml/2006/main"/>
  </p:clrMapOvr>
</p:sld>
</file>