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efaedba42645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a25d1c482542d4"/>
  </p:sldMasterIdLst>
  <p:sldIdLst>
    <p:sldId xmlns:r="http://schemas.openxmlformats.org/officeDocument/2006/relationships" id="256" r:id="Rd41f9bb01196434f"/>
    <p:sldId xmlns:r="http://schemas.openxmlformats.org/officeDocument/2006/relationships" id="257" r:id="Rf5503aca27b24f12"/>
    <p:sldId xmlns:r="http://schemas.openxmlformats.org/officeDocument/2006/relationships" id="258" r:id="Rbb8c2001754d4688"/>
    <p:sldId xmlns:r="http://schemas.openxmlformats.org/officeDocument/2006/relationships" id="259" r:id="R50a139dad298466f"/>
    <p:sldId xmlns:r="http://schemas.openxmlformats.org/officeDocument/2006/relationships" id="260" r:id="R235e0d3a4f744d53"/>
    <p:sldId xmlns:r="http://schemas.openxmlformats.org/officeDocument/2006/relationships" id="261" r:id="R87a0bf11caaa43d9"/>
    <p:sldId xmlns:r="http://schemas.openxmlformats.org/officeDocument/2006/relationships" id="262" r:id="R8495875e02524f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25d1c482542d4" /><Relationship Type="http://schemas.openxmlformats.org/officeDocument/2006/relationships/slide" Target="/ppt/slides/slide1.xml" Id="Rd41f9bb01196434f" /><Relationship Type="http://schemas.openxmlformats.org/officeDocument/2006/relationships/slide" Target="/ppt/slides/slide2.xml" Id="Rf5503aca27b24f12" /><Relationship Type="http://schemas.openxmlformats.org/officeDocument/2006/relationships/slide" Target="/ppt/slides/slide3.xml" Id="Rbb8c2001754d4688" /><Relationship Type="http://schemas.openxmlformats.org/officeDocument/2006/relationships/slide" Target="/ppt/slides/slide4.xml" Id="R50a139dad298466f" /><Relationship Type="http://schemas.openxmlformats.org/officeDocument/2006/relationships/slide" Target="/ppt/slides/slide5.xml" Id="R235e0d3a4f744d53" /><Relationship Type="http://schemas.openxmlformats.org/officeDocument/2006/relationships/slide" Target="/ppt/slides/slide6.xml" Id="R87a0bf11caaa43d9" /><Relationship Type="http://schemas.openxmlformats.org/officeDocument/2006/relationships/slide" Target="/ppt/slides/slide7.xml" Id="R8495875e02524f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3c33d82ab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ba3a300524f57" /><Relationship Type="http://schemas.openxmlformats.org/officeDocument/2006/relationships/theme" Target="/ppt/slideMasters/theme/theme1.xml" Id="R967e2b032a9c42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4ba3a300524f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f2d2ab7cc44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ee058509c49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1d9685cac4d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c8e4b2a2549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a703008084a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f97f6273e4e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f599ed1cb4d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TRANSPORTSERVICE VALDRES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TRANSPORTSERVICE VALDRES AS ble etablert [år] og holder til i Etnedal.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9 035 705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450 473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899 089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2 218 058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RØNSMOEN EMILY MORAA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Tonsåslinna 2224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2890 Etnedal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havard.ronsmoen@gmail.com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924 741 015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VALDRES AS</a:t>
            </a:r>
          </a:p>
        </p:txBody>
      </p:sp>
    </p:spTree>
  </p:cSld>
  <p:clrMapOvr>
    <a:masterClrMapping xmlns:a="http://schemas.openxmlformats.org/drawingml/2006/main"/>
  </p:clrMapOvr>
</p:sld>
</file>